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drawing43.xml" ContentType="application/vnd.ms-office.drawingml.diagramDrawing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diagrams/colors38.xml" ContentType="application/vnd.openxmlformats-officedocument.drawingml.diagramColors+xml"/>
  <Override PartName="/ppt/diagrams/quickStyle42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notesSlides/notesSlide7.xml" ContentType="application/vnd.openxmlformats-officedocument.presentationml.notesSlide+xml"/>
  <Override PartName="/ppt/diagrams/layout42.xml" ContentType="application/vnd.openxmlformats-officedocument.drawingml.diagram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diagrams/colors41.xml" ContentType="application/vnd.openxmlformats-officedocument.drawingml.diagramColors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diagrams/data43.xml" ContentType="application/vnd.openxmlformats-officedocument.drawingml.diagramData+xml"/>
  <Override PartName="/ppt/slides/slide33.xml" ContentType="application/vnd.openxmlformats-officedocument.presentationml.slide+xml"/>
  <Override PartName="/ppt/slides/slide44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diagrams/drawing40.xml" ContentType="application/vnd.ms-office.drawingml.diagramDrawing+xml"/>
  <Override PartName="/ppt/diagrams/colors46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diagrams/quickStyle19.xml" ContentType="application/vnd.openxmlformats-officedocument.drawingml.diagramStyle+xml"/>
  <Override PartName="/ppt/diagrams/data40.xml" ContentType="application/vnd.openxmlformats-officedocument.drawingml.diagramData+xml"/>
  <Override PartName="/ppt/slides/slide41.xml" ContentType="application/vnd.openxmlformats-officedocument.presentationml.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quickStyle44.xml" ContentType="application/vnd.openxmlformats-officedocument.drawingml.diagramStyle+xml"/>
  <Override PartName="/ppt/diagrams/drawing45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29.xml" ContentType="application/vnd.openxmlformats-officedocument.drawingml.diagramColors+xml"/>
  <Override PartName="/ppt/notesSlides/notesSlide9.xml" ContentType="application/vnd.openxmlformats-officedocument.presentationml.notesSlide+xml"/>
  <Override PartName="/ppt/diagrams/layout44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colors43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diagrams/data45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diagrams/data41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layout38.xml" ContentType="application/vnd.openxmlformats-officedocument.drawingml.diagramLayout+xml"/>
  <Override PartName="/ppt/diagrams/quickStyle45.xml" ContentType="application/vnd.openxmlformats-officedocument.drawingml.diagramStyle+xml"/>
  <Override PartName="/ppt/diagrams/drawing46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tiff" ContentType="image/tiff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41.xml" ContentType="application/vnd.openxmlformats-officedocument.drawingml.diagramStyle+xml"/>
  <Override PartName="/ppt/diagrams/drawing42.xml" ContentType="application/vnd.ms-office.drawingml.diagramDrawing+xml"/>
  <Override PartName="/ppt/diagrams/layout45.xml" ContentType="application/vnd.openxmlformats-officedocument.drawingml.diagramLayout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notesSlides/notesSlide6.xml" ContentType="application/vnd.openxmlformats-officedocument.presentationml.notesSlide+xml"/>
  <Override PartName="/ppt/diagrams/data39.xml" ContentType="application/vnd.openxmlformats-officedocument.drawingml.diagramData+xml"/>
  <Override PartName="/ppt/diagrams/layout41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diagrams/colors44.xml" ContentType="application/vnd.openxmlformats-officedocument.drawingml.diagramColors+xml"/>
  <Override PartName="/ppt/diagrams/data46.xml" ContentType="application/vnd.openxmlformats-officedocument.drawingml.diagramData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40.xml" ContentType="application/vnd.openxmlformats-officedocument.drawingml.diagramColors+xml"/>
  <Override PartName="/ppt/diagrams/data42.xml" ContentType="application/vnd.openxmlformats-officedocument.drawingml.diagramData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diagrams/quickStyle46.xml" ContentType="application/vnd.openxmlformats-officedocument.drawingml.diagram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layout46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colors45.xml" ContentType="application/vnd.openxmlformats-officedocument.drawingml.diagramColor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quickStyle29.xml" ContentType="application/vnd.openxmlformats-officedocument.drawingml.diagramStyle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quickStyle43.xml" ContentType="application/vnd.openxmlformats-officedocument.drawingml.diagramStyle+xml"/>
  <Override PartName="/ppt/diagrams/drawing44.xml" ContentType="application/vnd.ms-office.drawingml.diagramDrawing+xml"/>
  <Override PartName="/ppt/diagrams/layout2.xml" ContentType="application/vnd.openxmlformats-officedocument.drawingml.diagramLayout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notesSlides/notesSlide8.xml" ContentType="application/vnd.openxmlformats-officedocument.presentationml.notesSlide+xml"/>
  <Default Extension="gif" ContentType="image/gif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layout32.xml" ContentType="application/vnd.openxmlformats-officedocument.drawingml.diagramLayout+xml"/>
  <Override PartName="/ppt/diagrams/layout43.xml" ContentType="application/vnd.openxmlformats-officedocument.drawingml.diagram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diagrams/colors42.xml" ContentType="application/vnd.openxmlformats-officedocument.drawingml.diagramColors+xml"/>
  <Override PartName="/ppt/diagrams/data44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7.xml" ContentType="application/vnd.openxmlformats-officedocument.drawingml.diagramLayou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diagrams/drawing41.xml" ContentType="application/vnd.ms-office.drawingml.diagramDrawing+xml"/>
  <Override PartName="/ppt/diagrams/quickStyle9.xml" ContentType="application/vnd.openxmlformats-officedocument.drawingml.diagramStyle+xml"/>
  <Override PartName="/ppt/diagrams/drawing30.xml" ContentType="application/vnd.ms-office.drawingml.diagramDrawing+xml"/>
  <Override PartName="/ppt/diagrams/colors36.xml" ContentType="application/vnd.openxmlformats-officedocument.drawingml.diagramColors+xml"/>
  <Override PartName="/ppt/diagrams/quickStyle40.xml" ContentType="application/vnd.openxmlformats-officedocument.drawingml.diagramStyl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diagrams/layout4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64"/>
  </p:notesMasterIdLst>
  <p:sldIdLst>
    <p:sldId id="338" r:id="rId2"/>
    <p:sldId id="340" r:id="rId3"/>
    <p:sldId id="339" r:id="rId4"/>
    <p:sldId id="319" r:id="rId5"/>
    <p:sldId id="342" r:id="rId6"/>
    <p:sldId id="420" r:id="rId7"/>
    <p:sldId id="395" r:id="rId8"/>
    <p:sldId id="458" r:id="rId9"/>
    <p:sldId id="359" r:id="rId10"/>
    <p:sldId id="353" r:id="rId11"/>
    <p:sldId id="396" r:id="rId12"/>
    <p:sldId id="397" r:id="rId13"/>
    <p:sldId id="398" r:id="rId14"/>
    <p:sldId id="400" r:id="rId15"/>
    <p:sldId id="401" r:id="rId16"/>
    <p:sldId id="459" r:id="rId17"/>
    <p:sldId id="460" r:id="rId18"/>
    <p:sldId id="354" r:id="rId19"/>
    <p:sldId id="355" r:id="rId20"/>
    <p:sldId id="402" r:id="rId21"/>
    <p:sldId id="403" r:id="rId22"/>
    <p:sldId id="406" r:id="rId23"/>
    <p:sldId id="407" r:id="rId24"/>
    <p:sldId id="408" r:id="rId25"/>
    <p:sldId id="409" r:id="rId26"/>
    <p:sldId id="410" r:id="rId27"/>
    <p:sldId id="411" r:id="rId28"/>
    <p:sldId id="413" r:id="rId29"/>
    <p:sldId id="414" r:id="rId30"/>
    <p:sldId id="416" r:id="rId31"/>
    <p:sldId id="417" r:id="rId32"/>
    <p:sldId id="418" r:id="rId33"/>
    <p:sldId id="419" r:id="rId34"/>
    <p:sldId id="461" r:id="rId35"/>
    <p:sldId id="462" r:id="rId36"/>
    <p:sldId id="422" r:id="rId37"/>
    <p:sldId id="423" r:id="rId38"/>
    <p:sldId id="455" r:id="rId39"/>
    <p:sldId id="463" r:id="rId40"/>
    <p:sldId id="356" r:id="rId41"/>
    <p:sldId id="360" r:id="rId42"/>
    <p:sldId id="449" r:id="rId43"/>
    <p:sldId id="450" r:id="rId44"/>
    <p:sldId id="451" r:id="rId45"/>
    <p:sldId id="425" r:id="rId46"/>
    <p:sldId id="453" r:id="rId47"/>
    <p:sldId id="454" r:id="rId48"/>
    <p:sldId id="432" r:id="rId49"/>
    <p:sldId id="433" r:id="rId50"/>
    <p:sldId id="428" r:id="rId51"/>
    <p:sldId id="434" r:id="rId52"/>
    <p:sldId id="442" r:id="rId53"/>
    <p:sldId id="469" r:id="rId54"/>
    <p:sldId id="439" r:id="rId55"/>
    <p:sldId id="440" r:id="rId56"/>
    <p:sldId id="464" r:id="rId57"/>
    <p:sldId id="465" r:id="rId58"/>
    <p:sldId id="466" r:id="rId59"/>
    <p:sldId id="467" r:id="rId60"/>
    <p:sldId id="364" r:id="rId61"/>
    <p:sldId id="365" r:id="rId62"/>
    <p:sldId id="36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D81669"/>
    <a:srgbClr val="E9054C"/>
    <a:srgbClr val="C3334B"/>
    <a:srgbClr val="BB3B5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>
        <p:scale>
          <a:sx n="80" d="100"/>
          <a:sy n="80" d="100"/>
        </p:scale>
        <p:origin x="-1512" y="-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2.xml"/><Relationship Id="rId1" Type="http://schemas.openxmlformats.org/officeDocument/2006/relationships/slide" Target="../slides/slide11.xml"/><Relationship Id="rId5" Type="http://schemas.openxmlformats.org/officeDocument/2006/relationships/slide" Target="../slides/slide13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CA735-588B-4DC7-B3EF-4E6D9635F6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B7286-625A-48C1-93B1-060FFCC40BA1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dirty="0" err="1" smtClean="0"/>
            <a:t>medipro</a:t>
          </a:r>
          <a:endParaRPr lang="en-US" sz="1800" dirty="0"/>
        </a:p>
      </dgm:t>
    </dgm:pt>
    <dgm:pt modelId="{9DD10B0A-539C-45E4-9212-EA38C1A6D0ED}" type="parTrans" cxnId="{6327E029-5A92-4CE7-887F-4034D9ACE406}">
      <dgm:prSet/>
      <dgm:spPr/>
      <dgm:t>
        <a:bodyPr/>
        <a:lstStyle/>
        <a:p>
          <a:endParaRPr lang="en-US" sz="1300"/>
        </a:p>
      </dgm:t>
    </dgm:pt>
    <dgm:pt modelId="{9DF9B38F-F64D-4C0A-BB4E-6F4E857E82FA}" type="sibTrans" cxnId="{6327E029-5A92-4CE7-887F-4034D9ACE406}">
      <dgm:prSet/>
      <dgm:spPr/>
      <dgm:t>
        <a:bodyPr/>
        <a:lstStyle/>
        <a:p>
          <a:endParaRPr lang="en-US" sz="1300"/>
        </a:p>
      </dgm:t>
    </dgm:pt>
    <dgm:pt modelId="{9FDB31B0-9C67-4D54-9E1B-01E9F3D359C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Stump </a:t>
          </a:r>
          <a:r>
            <a:rPr lang="en-US" sz="1400" dirty="0" err="1" smtClean="0"/>
            <a:t>Shrinker</a:t>
          </a:r>
          <a:endParaRPr lang="en-US" sz="1400" dirty="0"/>
        </a:p>
      </dgm:t>
    </dgm:pt>
    <dgm:pt modelId="{1F52827F-49D3-484E-80EF-A04E793DC77B}" type="parTrans" cxnId="{C3958FA4-1183-457A-9CD8-41DB5B4D878D}">
      <dgm:prSet custT="1"/>
      <dgm:spPr/>
      <dgm:t>
        <a:bodyPr/>
        <a:lstStyle/>
        <a:p>
          <a:endParaRPr lang="en-US" sz="1400"/>
        </a:p>
      </dgm:t>
    </dgm:pt>
    <dgm:pt modelId="{25D335E7-A29D-4C1C-A1B0-0122E40A73A0}" type="sibTrans" cxnId="{C3958FA4-1183-457A-9CD8-41DB5B4D878D}">
      <dgm:prSet/>
      <dgm:spPr/>
      <dgm:t>
        <a:bodyPr/>
        <a:lstStyle/>
        <a:p>
          <a:endParaRPr lang="en-US" sz="1300"/>
        </a:p>
      </dgm:t>
    </dgm:pt>
    <dgm:pt modelId="{4F81D099-11C4-4AE4-A816-83B3B72B4C95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Definitive prosthesis</a:t>
          </a:r>
          <a:endParaRPr lang="en-US" sz="1400" dirty="0"/>
        </a:p>
      </dgm:t>
    </dgm:pt>
    <dgm:pt modelId="{2D2673C7-3E0D-474A-BEFB-714F117AE1C8}" type="parTrans" cxnId="{64681F9D-11C8-426C-9E23-4621B91BC88F}">
      <dgm:prSet custT="1"/>
      <dgm:spPr/>
      <dgm:t>
        <a:bodyPr/>
        <a:lstStyle/>
        <a:p>
          <a:endParaRPr lang="en-US" sz="1400"/>
        </a:p>
      </dgm:t>
    </dgm:pt>
    <dgm:pt modelId="{3B20251B-DE31-46F3-970A-17CB870AF33D}" type="sibTrans" cxnId="{64681F9D-11C8-426C-9E23-4621B91BC88F}">
      <dgm:prSet/>
      <dgm:spPr/>
      <dgm:t>
        <a:bodyPr/>
        <a:lstStyle/>
        <a:p>
          <a:endParaRPr lang="en-US" sz="1300"/>
        </a:p>
      </dgm:t>
    </dgm:pt>
    <dgm:pt modelId="{9F52449A-9A43-4EE6-94DD-1A59B26F6EEA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Fabrication/</a:t>
          </a:r>
        </a:p>
        <a:p>
          <a:r>
            <a:rPr lang="en-US" sz="1400" dirty="0" smtClean="0"/>
            <a:t>Assembling</a:t>
          </a:r>
          <a:endParaRPr lang="en-US" sz="1400" dirty="0"/>
        </a:p>
      </dgm:t>
    </dgm:pt>
    <dgm:pt modelId="{CB0F0C61-5B69-4E05-9FB4-B47C43EAC69A}" type="parTrans" cxnId="{34C4314F-0E78-47CB-BA92-A7B667C30A67}">
      <dgm:prSet custT="1"/>
      <dgm:spPr/>
      <dgm:t>
        <a:bodyPr/>
        <a:lstStyle/>
        <a:p>
          <a:endParaRPr lang="en-US" sz="1400"/>
        </a:p>
      </dgm:t>
    </dgm:pt>
    <dgm:pt modelId="{853ADC5A-DFF5-41D3-9710-4999FDF0591E}" type="sibTrans" cxnId="{34C4314F-0E78-47CB-BA92-A7B667C30A67}">
      <dgm:prSet/>
      <dgm:spPr/>
      <dgm:t>
        <a:bodyPr/>
        <a:lstStyle/>
        <a:p>
          <a:endParaRPr lang="en-US" sz="1300"/>
        </a:p>
      </dgm:t>
    </dgm:pt>
    <dgm:pt modelId="{667D8A8D-EF07-479E-847F-B0BE44EA994F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Gait training</a:t>
          </a:r>
          <a:endParaRPr lang="en-US" sz="1400" dirty="0"/>
        </a:p>
      </dgm:t>
    </dgm:pt>
    <dgm:pt modelId="{84473490-8EA3-4866-8F98-320E09B4510C}" type="parTrans" cxnId="{D0BF4EFE-1638-42F1-AA97-F31E139848D3}">
      <dgm:prSet custT="1"/>
      <dgm:spPr/>
      <dgm:t>
        <a:bodyPr/>
        <a:lstStyle/>
        <a:p>
          <a:endParaRPr lang="en-US" sz="1400"/>
        </a:p>
      </dgm:t>
    </dgm:pt>
    <dgm:pt modelId="{17C80024-4F4C-4421-A214-2FF3FFC16E0A}" type="sibTrans" cxnId="{D0BF4EFE-1638-42F1-AA97-F31E139848D3}">
      <dgm:prSet/>
      <dgm:spPr/>
      <dgm:t>
        <a:bodyPr/>
        <a:lstStyle/>
        <a:p>
          <a:endParaRPr lang="en-US" sz="1300"/>
        </a:p>
      </dgm:t>
    </dgm:pt>
    <dgm:pt modelId="{4B8B9B97-E2AE-42F6-A360-9048C8D1A9C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Comfort SCS</a:t>
          </a:r>
          <a:endParaRPr lang="en-US" sz="1400" dirty="0"/>
        </a:p>
      </dgm:t>
    </dgm:pt>
    <dgm:pt modelId="{4BF0B29F-9494-48CA-9430-0C3FC3648025}" type="parTrans" cxnId="{60106ADB-A0DD-4FF6-907D-C0D4FF39BF96}">
      <dgm:prSet custT="1"/>
      <dgm:spPr/>
      <dgm:t>
        <a:bodyPr/>
        <a:lstStyle/>
        <a:p>
          <a:endParaRPr lang="en-US" sz="1400"/>
        </a:p>
      </dgm:t>
    </dgm:pt>
    <dgm:pt modelId="{D2497812-F4B6-46F4-8F46-BD8AA9539B71}" type="sibTrans" cxnId="{60106ADB-A0DD-4FF6-907D-C0D4FF39BF96}">
      <dgm:prSet/>
      <dgm:spPr/>
      <dgm:t>
        <a:bodyPr/>
        <a:lstStyle/>
        <a:p>
          <a:endParaRPr lang="en-US" sz="1300"/>
        </a:p>
      </dgm:t>
    </dgm:pt>
    <dgm:pt modelId="{51BEA20D-A705-4012-B1E5-53F32006005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Foot</a:t>
          </a:r>
          <a:endParaRPr lang="en-US" sz="1400" dirty="0"/>
        </a:p>
      </dgm:t>
    </dgm:pt>
    <dgm:pt modelId="{B0778462-F6D4-4235-8AFE-2338EBD5823F}" type="parTrans" cxnId="{94F201B0-96AC-47A3-80A4-EFD96475889E}">
      <dgm:prSet custT="1"/>
      <dgm:spPr/>
      <dgm:t>
        <a:bodyPr/>
        <a:lstStyle/>
        <a:p>
          <a:endParaRPr lang="en-US" sz="1400"/>
        </a:p>
      </dgm:t>
    </dgm:pt>
    <dgm:pt modelId="{57048460-6F93-42A7-9A31-E0CEC951AB34}" type="sibTrans" cxnId="{94F201B0-96AC-47A3-80A4-EFD96475889E}">
      <dgm:prSet/>
      <dgm:spPr/>
      <dgm:t>
        <a:bodyPr/>
        <a:lstStyle/>
        <a:p>
          <a:endParaRPr lang="en-US" sz="1300"/>
        </a:p>
      </dgm:t>
    </dgm:pt>
    <dgm:pt modelId="{3F958E24-5CF3-408F-92D7-04B3AD81E76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Tibial</a:t>
          </a:r>
          <a:r>
            <a:rPr lang="en-US" sz="1400" dirty="0" smtClean="0"/>
            <a:t> components</a:t>
          </a:r>
          <a:endParaRPr lang="en-US" sz="1400" dirty="0"/>
        </a:p>
      </dgm:t>
    </dgm:pt>
    <dgm:pt modelId="{423A4A1B-F4B5-406D-B1A3-F2B5604B91A6}" type="parTrans" cxnId="{54D537F3-2763-48B1-9981-8175DF7E1574}">
      <dgm:prSet custT="1"/>
      <dgm:spPr/>
      <dgm:t>
        <a:bodyPr/>
        <a:lstStyle/>
        <a:p>
          <a:endParaRPr lang="en-US" sz="1400"/>
        </a:p>
      </dgm:t>
    </dgm:pt>
    <dgm:pt modelId="{BC829640-AA44-473F-B17D-0F6C27740E9A}" type="sibTrans" cxnId="{54D537F3-2763-48B1-9981-8175DF7E1574}">
      <dgm:prSet/>
      <dgm:spPr/>
      <dgm:t>
        <a:bodyPr/>
        <a:lstStyle/>
        <a:p>
          <a:endParaRPr lang="en-US" sz="1300"/>
        </a:p>
      </dgm:t>
    </dgm:pt>
    <dgm:pt modelId="{5A3DA427-B3B9-461E-BF11-1C65D6EB34FC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Socket</a:t>
          </a:r>
          <a:endParaRPr lang="en-US" sz="1400" dirty="0"/>
        </a:p>
      </dgm:t>
    </dgm:pt>
    <dgm:pt modelId="{450A2246-83B2-4961-8147-A894FECDE8B9}" type="parTrans" cxnId="{877D17C6-B874-4D4D-8B5C-C16866C0A124}">
      <dgm:prSet custT="1"/>
      <dgm:spPr/>
      <dgm:t>
        <a:bodyPr/>
        <a:lstStyle/>
        <a:p>
          <a:endParaRPr lang="en-US" sz="1400"/>
        </a:p>
      </dgm:t>
    </dgm:pt>
    <dgm:pt modelId="{7C05F6AA-2781-4D30-BEFC-03CD166AB632}" type="sibTrans" cxnId="{877D17C6-B874-4D4D-8B5C-C16866C0A124}">
      <dgm:prSet/>
      <dgm:spPr/>
      <dgm:t>
        <a:bodyPr/>
        <a:lstStyle/>
        <a:p>
          <a:endParaRPr lang="en-US" sz="1300"/>
        </a:p>
      </dgm:t>
    </dgm:pt>
    <dgm:pt modelId="{21B3AC7F-5704-4745-A019-D38E414C121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Adapters</a:t>
          </a:r>
          <a:endParaRPr lang="en-US" sz="1400" dirty="0"/>
        </a:p>
      </dgm:t>
    </dgm:pt>
    <dgm:pt modelId="{1999FDFD-5B49-4B2C-9F0E-BFC971598BEF}" type="parTrans" cxnId="{9D7796E2-7EAB-4509-9A42-846E2F9E1FE3}">
      <dgm:prSet custT="1"/>
      <dgm:spPr/>
      <dgm:t>
        <a:bodyPr/>
        <a:lstStyle/>
        <a:p>
          <a:endParaRPr lang="en-US" sz="1400"/>
        </a:p>
      </dgm:t>
    </dgm:pt>
    <dgm:pt modelId="{A5B2C29D-4D64-48C3-8A62-DB0039390A7C}" type="sibTrans" cxnId="{9D7796E2-7EAB-4509-9A42-846E2F9E1FE3}">
      <dgm:prSet/>
      <dgm:spPr/>
      <dgm:t>
        <a:bodyPr/>
        <a:lstStyle/>
        <a:p>
          <a:endParaRPr lang="en-US" sz="1300"/>
        </a:p>
      </dgm:t>
    </dgm:pt>
    <dgm:pt modelId="{FC315AC1-A847-437F-BFB0-92FA27C3BBA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Suspension</a:t>
          </a:r>
          <a:endParaRPr lang="en-US" sz="1400" dirty="0"/>
        </a:p>
      </dgm:t>
    </dgm:pt>
    <dgm:pt modelId="{83D02624-CE5E-4DA3-868E-4DCC669D2A5B}" type="parTrans" cxnId="{B98037B0-1B4B-45AD-864F-2555B09BA2FA}">
      <dgm:prSet custT="1"/>
      <dgm:spPr/>
      <dgm:t>
        <a:bodyPr/>
        <a:lstStyle/>
        <a:p>
          <a:endParaRPr lang="en-US" sz="1400"/>
        </a:p>
      </dgm:t>
    </dgm:pt>
    <dgm:pt modelId="{03CEF9A4-73FF-429A-BD43-F42314312AC6}" type="sibTrans" cxnId="{B98037B0-1B4B-45AD-864F-2555B09BA2FA}">
      <dgm:prSet/>
      <dgm:spPr/>
      <dgm:t>
        <a:bodyPr/>
        <a:lstStyle/>
        <a:p>
          <a:endParaRPr lang="en-US" sz="1300"/>
        </a:p>
      </dgm:t>
    </dgm:pt>
    <dgm:pt modelId="{84F426F7-3A5B-4306-9CE2-CABCA3362D6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Liner/socks</a:t>
          </a:r>
          <a:endParaRPr lang="en-US" sz="1400" dirty="0"/>
        </a:p>
      </dgm:t>
    </dgm:pt>
    <dgm:pt modelId="{C63875A6-8474-4684-A7CE-8C83911C4D0A}" type="parTrans" cxnId="{00662579-63B8-412A-BD0C-0D940B2F6063}">
      <dgm:prSet/>
      <dgm:spPr/>
      <dgm:t>
        <a:bodyPr/>
        <a:lstStyle/>
        <a:p>
          <a:endParaRPr lang="en-US" sz="1400"/>
        </a:p>
      </dgm:t>
    </dgm:pt>
    <dgm:pt modelId="{E5C99617-E8B8-47AC-BDAE-407A597C388B}" type="sibTrans" cxnId="{00662579-63B8-412A-BD0C-0D940B2F6063}">
      <dgm:prSet/>
      <dgm:spPr/>
      <dgm:t>
        <a:bodyPr/>
        <a:lstStyle/>
        <a:p>
          <a:endParaRPr lang="en-US"/>
        </a:p>
      </dgm:t>
    </dgm:pt>
    <dgm:pt modelId="{7B84A215-7932-4626-B14F-042FC7BE890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smtClean="0"/>
            <a:t>Joints</a:t>
          </a:r>
          <a:endParaRPr lang="en-US" sz="1400" dirty="0"/>
        </a:p>
      </dgm:t>
    </dgm:pt>
    <dgm:pt modelId="{DDFCED55-A942-451C-9D7C-CC877878795A}" type="parTrans" cxnId="{8A723FB9-5E75-48B1-8244-8CE8C979774A}">
      <dgm:prSet/>
      <dgm:spPr/>
      <dgm:t>
        <a:bodyPr/>
        <a:lstStyle/>
        <a:p>
          <a:endParaRPr lang="en-US"/>
        </a:p>
      </dgm:t>
    </dgm:pt>
    <dgm:pt modelId="{97148E32-A980-448C-BE6B-8D06599EA6AF}" type="sibTrans" cxnId="{8A723FB9-5E75-48B1-8244-8CE8C979774A}">
      <dgm:prSet/>
      <dgm:spPr/>
      <dgm:t>
        <a:bodyPr/>
        <a:lstStyle/>
        <a:p>
          <a:endParaRPr lang="en-US"/>
        </a:p>
      </dgm:t>
    </dgm:pt>
    <dgm:pt modelId="{C6B45902-31FD-493E-ACD7-8EF096ABBF64}" type="pres">
      <dgm:prSet presAssocID="{042CA735-588B-4DC7-B3EF-4E6D9635F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5F59DA-159A-4C83-B694-3C29179944E5}" type="pres">
      <dgm:prSet presAssocID="{EA0B7286-625A-48C1-93B1-060FFCC40BA1}" presName="hierRoot1" presStyleCnt="0">
        <dgm:presLayoutVars>
          <dgm:hierBranch val="init"/>
        </dgm:presLayoutVars>
      </dgm:prSet>
      <dgm:spPr/>
    </dgm:pt>
    <dgm:pt modelId="{9A5D3108-4B0A-44A3-B0E6-56B6C3B3A6A2}" type="pres">
      <dgm:prSet presAssocID="{EA0B7286-625A-48C1-93B1-060FFCC40BA1}" presName="rootComposite1" presStyleCnt="0"/>
      <dgm:spPr/>
    </dgm:pt>
    <dgm:pt modelId="{82809D1A-6DA6-4D5E-AC23-AFACB8B7547F}" type="pres">
      <dgm:prSet presAssocID="{EA0B7286-625A-48C1-93B1-060FFCC40B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A08BA-7CFA-43A1-8501-D76F8F69BD51}" type="pres">
      <dgm:prSet presAssocID="{EA0B7286-625A-48C1-93B1-060FFCC40BA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55ACD4B-599B-4AA3-AE66-8F7B772B60D8}" type="pres">
      <dgm:prSet presAssocID="{EA0B7286-625A-48C1-93B1-060FFCC40BA1}" presName="hierChild2" presStyleCnt="0"/>
      <dgm:spPr/>
    </dgm:pt>
    <dgm:pt modelId="{585F3006-E63D-4206-9C1E-31692894F85B}" type="pres">
      <dgm:prSet presAssocID="{1F52827F-49D3-484E-80EF-A04E793DC77B}" presName="Name37" presStyleLbl="parChTrans1D2" presStyleIdx="0" presStyleCnt="4"/>
      <dgm:spPr/>
      <dgm:t>
        <a:bodyPr/>
        <a:lstStyle/>
        <a:p>
          <a:endParaRPr lang="en-US"/>
        </a:p>
      </dgm:t>
    </dgm:pt>
    <dgm:pt modelId="{0A5D412D-B75B-4B26-8257-FF120037CDB8}" type="pres">
      <dgm:prSet presAssocID="{9FDB31B0-9C67-4D54-9E1B-01E9F3D359CB}" presName="hierRoot2" presStyleCnt="0">
        <dgm:presLayoutVars>
          <dgm:hierBranch val="init"/>
        </dgm:presLayoutVars>
      </dgm:prSet>
      <dgm:spPr/>
    </dgm:pt>
    <dgm:pt modelId="{F29C123B-0F95-4356-A942-A6BBB829E46D}" type="pres">
      <dgm:prSet presAssocID="{9FDB31B0-9C67-4D54-9E1B-01E9F3D359CB}" presName="rootComposite" presStyleCnt="0"/>
      <dgm:spPr/>
    </dgm:pt>
    <dgm:pt modelId="{E65AD441-6489-4FE1-8FFA-77928F0A973C}" type="pres">
      <dgm:prSet presAssocID="{9FDB31B0-9C67-4D54-9E1B-01E9F3D359C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1AC5B4-8BAB-406B-80EF-956C51A420DF}" type="pres">
      <dgm:prSet presAssocID="{9FDB31B0-9C67-4D54-9E1B-01E9F3D359CB}" presName="rootConnector" presStyleLbl="node2" presStyleIdx="0" presStyleCnt="4"/>
      <dgm:spPr/>
      <dgm:t>
        <a:bodyPr/>
        <a:lstStyle/>
        <a:p>
          <a:endParaRPr lang="en-US"/>
        </a:p>
      </dgm:t>
    </dgm:pt>
    <dgm:pt modelId="{C0B692E9-80B1-4C69-A50B-22D27B4F4034}" type="pres">
      <dgm:prSet presAssocID="{9FDB31B0-9C67-4D54-9E1B-01E9F3D359CB}" presName="hierChild4" presStyleCnt="0"/>
      <dgm:spPr/>
    </dgm:pt>
    <dgm:pt modelId="{17FC56A8-AA26-435C-B156-7D5FD0DEC0DD}" type="pres">
      <dgm:prSet presAssocID="{4BF0B29F-9494-48CA-9430-0C3FC3648025}" presName="Name37" presStyleLbl="parChTrans1D3" presStyleIdx="0" presStyleCnt="8"/>
      <dgm:spPr/>
      <dgm:t>
        <a:bodyPr/>
        <a:lstStyle/>
        <a:p>
          <a:endParaRPr lang="en-US"/>
        </a:p>
      </dgm:t>
    </dgm:pt>
    <dgm:pt modelId="{2EBC9E81-5594-43E1-B4DE-7DD3C2C52051}" type="pres">
      <dgm:prSet presAssocID="{4B8B9B97-E2AE-42F6-A360-9048C8D1A9C8}" presName="hierRoot2" presStyleCnt="0">
        <dgm:presLayoutVars>
          <dgm:hierBranch val="init"/>
        </dgm:presLayoutVars>
      </dgm:prSet>
      <dgm:spPr/>
    </dgm:pt>
    <dgm:pt modelId="{B2B1B87B-4703-403D-ABDE-47AC90C7613F}" type="pres">
      <dgm:prSet presAssocID="{4B8B9B97-E2AE-42F6-A360-9048C8D1A9C8}" presName="rootComposite" presStyleCnt="0"/>
      <dgm:spPr/>
    </dgm:pt>
    <dgm:pt modelId="{20BBACD5-274A-4CCF-991F-2BAE514C5427}" type="pres">
      <dgm:prSet presAssocID="{4B8B9B97-E2AE-42F6-A360-9048C8D1A9C8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B2FCFC-30A3-4B75-8A96-6C98DD86257F}" type="pres">
      <dgm:prSet presAssocID="{4B8B9B97-E2AE-42F6-A360-9048C8D1A9C8}" presName="rootConnector" presStyleLbl="node3" presStyleIdx="0" presStyleCnt="8"/>
      <dgm:spPr/>
      <dgm:t>
        <a:bodyPr/>
        <a:lstStyle/>
        <a:p>
          <a:endParaRPr lang="en-US"/>
        </a:p>
      </dgm:t>
    </dgm:pt>
    <dgm:pt modelId="{A5C31720-F5AE-4FA5-BC1F-812DA72D1F4B}" type="pres">
      <dgm:prSet presAssocID="{4B8B9B97-E2AE-42F6-A360-9048C8D1A9C8}" presName="hierChild4" presStyleCnt="0"/>
      <dgm:spPr/>
    </dgm:pt>
    <dgm:pt modelId="{F69EA2DF-F5F6-4E17-8DE9-F2981C55CD69}" type="pres">
      <dgm:prSet presAssocID="{4B8B9B97-E2AE-42F6-A360-9048C8D1A9C8}" presName="hierChild5" presStyleCnt="0"/>
      <dgm:spPr/>
    </dgm:pt>
    <dgm:pt modelId="{B81192E1-DDDC-48A9-8AD7-6DC2E7F42BFE}" type="pres">
      <dgm:prSet presAssocID="{9FDB31B0-9C67-4D54-9E1B-01E9F3D359CB}" presName="hierChild5" presStyleCnt="0"/>
      <dgm:spPr/>
    </dgm:pt>
    <dgm:pt modelId="{02FAC672-4207-4776-9F11-3D9C1AEC7EEB}" type="pres">
      <dgm:prSet presAssocID="{2D2673C7-3E0D-474A-BEFB-714F117AE1C8}" presName="Name37" presStyleLbl="parChTrans1D2" presStyleIdx="1" presStyleCnt="4"/>
      <dgm:spPr/>
      <dgm:t>
        <a:bodyPr/>
        <a:lstStyle/>
        <a:p>
          <a:endParaRPr lang="en-US"/>
        </a:p>
      </dgm:t>
    </dgm:pt>
    <dgm:pt modelId="{4B2AF9F2-0985-40A9-BD36-2DDD003A51E4}" type="pres">
      <dgm:prSet presAssocID="{4F81D099-11C4-4AE4-A816-83B3B72B4C95}" presName="hierRoot2" presStyleCnt="0">
        <dgm:presLayoutVars>
          <dgm:hierBranch val="init"/>
        </dgm:presLayoutVars>
      </dgm:prSet>
      <dgm:spPr/>
    </dgm:pt>
    <dgm:pt modelId="{7BC12416-F3BE-495C-9AB6-FED33A95624D}" type="pres">
      <dgm:prSet presAssocID="{4F81D099-11C4-4AE4-A816-83B3B72B4C95}" presName="rootComposite" presStyleCnt="0"/>
      <dgm:spPr/>
    </dgm:pt>
    <dgm:pt modelId="{5075BBCC-95DF-48B7-820D-F227EEED899F}" type="pres">
      <dgm:prSet presAssocID="{4F81D099-11C4-4AE4-A816-83B3B72B4C95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2BAB17-A50D-4E79-88E0-FB4B96DE460B}" type="pres">
      <dgm:prSet presAssocID="{4F81D099-11C4-4AE4-A816-83B3B72B4C95}" presName="rootConnector" presStyleLbl="node2" presStyleIdx="1" presStyleCnt="4"/>
      <dgm:spPr/>
      <dgm:t>
        <a:bodyPr/>
        <a:lstStyle/>
        <a:p>
          <a:endParaRPr lang="en-US"/>
        </a:p>
      </dgm:t>
    </dgm:pt>
    <dgm:pt modelId="{3C10E9F0-A4F4-49E6-A3FA-927C032FBE63}" type="pres">
      <dgm:prSet presAssocID="{4F81D099-11C4-4AE4-A816-83B3B72B4C95}" presName="hierChild4" presStyleCnt="0"/>
      <dgm:spPr/>
    </dgm:pt>
    <dgm:pt modelId="{F3FC3335-2AD8-406F-AB02-633B81FD4635}" type="pres">
      <dgm:prSet presAssocID="{B0778462-F6D4-4235-8AFE-2338EBD5823F}" presName="Name37" presStyleLbl="parChTrans1D3" presStyleIdx="1" presStyleCnt="8"/>
      <dgm:spPr/>
      <dgm:t>
        <a:bodyPr/>
        <a:lstStyle/>
        <a:p>
          <a:endParaRPr lang="en-US"/>
        </a:p>
      </dgm:t>
    </dgm:pt>
    <dgm:pt modelId="{F014254A-1560-4651-9A7B-66945FE17A28}" type="pres">
      <dgm:prSet presAssocID="{51BEA20D-A705-4012-B1E5-53F32006005A}" presName="hierRoot2" presStyleCnt="0">
        <dgm:presLayoutVars>
          <dgm:hierBranch val="init"/>
        </dgm:presLayoutVars>
      </dgm:prSet>
      <dgm:spPr/>
    </dgm:pt>
    <dgm:pt modelId="{C579BA8C-E478-4B21-8CF2-9C88D6AF3DC3}" type="pres">
      <dgm:prSet presAssocID="{51BEA20D-A705-4012-B1E5-53F32006005A}" presName="rootComposite" presStyleCnt="0"/>
      <dgm:spPr/>
    </dgm:pt>
    <dgm:pt modelId="{1E6B6392-F2EE-4D84-AB74-2EB80D2DCDD2}" type="pres">
      <dgm:prSet presAssocID="{51BEA20D-A705-4012-B1E5-53F32006005A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F8074E-389F-48DF-88A4-3089A2FF8473}" type="pres">
      <dgm:prSet presAssocID="{51BEA20D-A705-4012-B1E5-53F32006005A}" presName="rootConnector" presStyleLbl="node3" presStyleIdx="1" presStyleCnt="8"/>
      <dgm:spPr/>
      <dgm:t>
        <a:bodyPr/>
        <a:lstStyle/>
        <a:p>
          <a:endParaRPr lang="en-US"/>
        </a:p>
      </dgm:t>
    </dgm:pt>
    <dgm:pt modelId="{21B49541-2303-44CC-94C9-A91147D7A3A2}" type="pres">
      <dgm:prSet presAssocID="{51BEA20D-A705-4012-B1E5-53F32006005A}" presName="hierChild4" presStyleCnt="0"/>
      <dgm:spPr/>
    </dgm:pt>
    <dgm:pt modelId="{ACD64A2D-BDAA-4D80-80B3-A92AA3ADE830}" type="pres">
      <dgm:prSet presAssocID="{51BEA20D-A705-4012-B1E5-53F32006005A}" presName="hierChild5" presStyleCnt="0"/>
      <dgm:spPr/>
    </dgm:pt>
    <dgm:pt modelId="{E75D96E9-5F3E-484F-99B7-94EDB126949A}" type="pres">
      <dgm:prSet presAssocID="{423A4A1B-F4B5-406D-B1A3-F2B5604B91A6}" presName="Name37" presStyleLbl="parChTrans1D3" presStyleIdx="2" presStyleCnt="8"/>
      <dgm:spPr/>
      <dgm:t>
        <a:bodyPr/>
        <a:lstStyle/>
        <a:p>
          <a:endParaRPr lang="en-US"/>
        </a:p>
      </dgm:t>
    </dgm:pt>
    <dgm:pt modelId="{2E60AB16-A0BD-421F-95BE-B3724BF14CC7}" type="pres">
      <dgm:prSet presAssocID="{3F958E24-5CF3-408F-92D7-04B3AD81E767}" presName="hierRoot2" presStyleCnt="0">
        <dgm:presLayoutVars>
          <dgm:hierBranch val="init"/>
        </dgm:presLayoutVars>
      </dgm:prSet>
      <dgm:spPr/>
    </dgm:pt>
    <dgm:pt modelId="{E1CB6A3D-56C9-45D4-9E28-FED629E55468}" type="pres">
      <dgm:prSet presAssocID="{3F958E24-5CF3-408F-92D7-04B3AD81E767}" presName="rootComposite" presStyleCnt="0"/>
      <dgm:spPr/>
    </dgm:pt>
    <dgm:pt modelId="{7CE4C81B-1541-40F0-8DED-E913DCE890F9}" type="pres">
      <dgm:prSet presAssocID="{3F958E24-5CF3-408F-92D7-04B3AD81E767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12A3CC-88AB-4885-860C-B99E4A040AC2}" type="pres">
      <dgm:prSet presAssocID="{3F958E24-5CF3-408F-92D7-04B3AD81E767}" presName="rootConnector" presStyleLbl="node3" presStyleIdx="2" presStyleCnt="8"/>
      <dgm:spPr/>
      <dgm:t>
        <a:bodyPr/>
        <a:lstStyle/>
        <a:p>
          <a:endParaRPr lang="en-US"/>
        </a:p>
      </dgm:t>
    </dgm:pt>
    <dgm:pt modelId="{7DF5E5EF-05F3-4162-94F2-B987DA2AE026}" type="pres">
      <dgm:prSet presAssocID="{3F958E24-5CF3-408F-92D7-04B3AD81E767}" presName="hierChild4" presStyleCnt="0"/>
      <dgm:spPr/>
    </dgm:pt>
    <dgm:pt modelId="{D860DE3B-150C-4DCA-82C5-BFF2EF8C91F1}" type="pres">
      <dgm:prSet presAssocID="{3F958E24-5CF3-408F-92D7-04B3AD81E767}" presName="hierChild5" presStyleCnt="0"/>
      <dgm:spPr/>
    </dgm:pt>
    <dgm:pt modelId="{F5609314-39AC-4A76-83DF-C78ECF2F575F}" type="pres">
      <dgm:prSet presAssocID="{DDFCED55-A942-451C-9D7C-CC877878795A}" presName="Name37" presStyleLbl="parChTrans1D3" presStyleIdx="3" presStyleCnt="8"/>
      <dgm:spPr/>
      <dgm:t>
        <a:bodyPr/>
        <a:lstStyle/>
        <a:p>
          <a:endParaRPr lang="en-US"/>
        </a:p>
      </dgm:t>
    </dgm:pt>
    <dgm:pt modelId="{EBD2D10C-19D3-4E30-8F19-2A24E17D15F3}" type="pres">
      <dgm:prSet presAssocID="{7B84A215-7932-4626-B14F-042FC7BE8903}" presName="hierRoot2" presStyleCnt="0">
        <dgm:presLayoutVars>
          <dgm:hierBranch val="init"/>
        </dgm:presLayoutVars>
      </dgm:prSet>
      <dgm:spPr/>
    </dgm:pt>
    <dgm:pt modelId="{0922070D-B473-4A8B-9692-BB9B4079772F}" type="pres">
      <dgm:prSet presAssocID="{7B84A215-7932-4626-B14F-042FC7BE8903}" presName="rootComposite" presStyleCnt="0"/>
      <dgm:spPr/>
    </dgm:pt>
    <dgm:pt modelId="{A7A08272-CD6D-4AE6-BF61-67C6B1EA1DF1}" type="pres">
      <dgm:prSet presAssocID="{7B84A215-7932-4626-B14F-042FC7BE8903}" presName="rootText" presStyleLbl="node3" presStyleIdx="3" presStyleCnt="8" custLinFactNeighborX="-2240" custLinFactNeighborY="92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3DBDA7-AF92-4215-9CD1-B750AE0DD737}" type="pres">
      <dgm:prSet presAssocID="{7B84A215-7932-4626-B14F-042FC7BE8903}" presName="rootConnector" presStyleLbl="node3" presStyleIdx="3" presStyleCnt="8"/>
      <dgm:spPr/>
      <dgm:t>
        <a:bodyPr/>
        <a:lstStyle/>
        <a:p>
          <a:endParaRPr lang="en-US"/>
        </a:p>
      </dgm:t>
    </dgm:pt>
    <dgm:pt modelId="{DA6A97C4-0F4E-4C86-AFDF-6E65F2E7F1D7}" type="pres">
      <dgm:prSet presAssocID="{7B84A215-7932-4626-B14F-042FC7BE8903}" presName="hierChild4" presStyleCnt="0"/>
      <dgm:spPr/>
    </dgm:pt>
    <dgm:pt modelId="{0636C498-EE0D-42CE-9BD8-315A26138015}" type="pres">
      <dgm:prSet presAssocID="{7B84A215-7932-4626-B14F-042FC7BE8903}" presName="hierChild5" presStyleCnt="0"/>
      <dgm:spPr/>
    </dgm:pt>
    <dgm:pt modelId="{4995158E-AFBC-4A1A-8FDE-09731E40AF4D}" type="pres">
      <dgm:prSet presAssocID="{4F81D099-11C4-4AE4-A816-83B3B72B4C95}" presName="hierChild5" presStyleCnt="0"/>
      <dgm:spPr/>
    </dgm:pt>
    <dgm:pt modelId="{8BE60167-C388-46F0-9B32-3C857F0D5484}" type="pres">
      <dgm:prSet presAssocID="{CB0F0C61-5B69-4E05-9FB4-B47C43EAC69A}" presName="Name37" presStyleLbl="parChTrans1D2" presStyleIdx="2" presStyleCnt="4"/>
      <dgm:spPr/>
      <dgm:t>
        <a:bodyPr/>
        <a:lstStyle/>
        <a:p>
          <a:endParaRPr lang="en-US"/>
        </a:p>
      </dgm:t>
    </dgm:pt>
    <dgm:pt modelId="{88EAEF53-C763-475E-B811-CF3874E258C7}" type="pres">
      <dgm:prSet presAssocID="{9F52449A-9A43-4EE6-94DD-1A59B26F6EEA}" presName="hierRoot2" presStyleCnt="0">
        <dgm:presLayoutVars>
          <dgm:hierBranch val="init"/>
        </dgm:presLayoutVars>
      </dgm:prSet>
      <dgm:spPr/>
    </dgm:pt>
    <dgm:pt modelId="{3B83B32B-CB98-42B0-8809-AB16FAEE4BAA}" type="pres">
      <dgm:prSet presAssocID="{9F52449A-9A43-4EE6-94DD-1A59B26F6EEA}" presName="rootComposite" presStyleCnt="0"/>
      <dgm:spPr/>
    </dgm:pt>
    <dgm:pt modelId="{2C11AAC6-6090-4EF8-8200-3E9D29E536C2}" type="pres">
      <dgm:prSet presAssocID="{9F52449A-9A43-4EE6-94DD-1A59B26F6EE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91F8E5-561A-45E1-9985-9C4B2E635354}" type="pres">
      <dgm:prSet presAssocID="{9F52449A-9A43-4EE6-94DD-1A59B26F6EEA}" presName="rootConnector" presStyleLbl="node2" presStyleIdx="2" presStyleCnt="4"/>
      <dgm:spPr/>
      <dgm:t>
        <a:bodyPr/>
        <a:lstStyle/>
        <a:p>
          <a:endParaRPr lang="en-US"/>
        </a:p>
      </dgm:t>
    </dgm:pt>
    <dgm:pt modelId="{E0C26C2B-38F4-40CD-9BB8-57A02CB36068}" type="pres">
      <dgm:prSet presAssocID="{9F52449A-9A43-4EE6-94DD-1A59B26F6EEA}" presName="hierChild4" presStyleCnt="0"/>
      <dgm:spPr/>
    </dgm:pt>
    <dgm:pt modelId="{14312BB8-EA56-4282-9AB0-A2F5F152FF71}" type="pres">
      <dgm:prSet presAssocID="{450A2246-83B2-4961-8147-A894FECDE8B9}" presName="Name37" presStyleLbl="parChTrans1D3" presStyleIdx="4" presStyleCnt="8"/>
      <dgm:spPr/>
      <dgm:t>
        <a:bodyPr/>
        <a:lstStyle/>
        <a:p>
          <a:endParaRPr lang="en-US"/>
        </a:p>
      </dgm:t>
    </dgm:pt>
    <dgm:pt modelId="{B2CFCFD1-8292-41D0-9C26-F90240165FB2}" type="pres">
      <dgm:prSet presAssocID="{5A3DA427-B3B9-461E-BF11-1C65D6EB34FC}" presName="hierRoot2" presStyleCnt="0">
        <dgm:presLayoutVars>
          <dgm:hierBranch val="init"/>
        </dgm:presLayoutVars>
      </dgm:prSet>
      <dgm:spPr/>
    </dgm:pt>
    <dgm:pt modelId="{977EE7F3-74FC-4869-AECA-1EB8202B9F46}" type="pres">
      <dgm:prSet presAssocID="{5A3DA427-B3B9-461E-BF11-1C65D6EB34FC}" presName="rootComposite" presStyleCnt="0"/>
      <dgm:spPr/>
    </dgm:pt>
    <dgm:pt modelId="{E83AD76D-6D76-45CD-B648-9E818D081605}" type="pres">
      <dgm:prSet presAssocID="{5A3DA427-B3B9-461E-BF11-1C65D6EB34FC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F8B1D1-8306-4A42-A3B9-6E8F41E52EA4}" type="pres">
      <dgm:prSet presAssocID="{5A3DA427-B3B9-461E-BF11-1C65D6EB34FC}" presName="rootConnector" presStyleLbl="node3" presStyleIdx="4" presStyleCnt="8"/>
      <dgm:spPr/>
      <dgm:t>
        <a:bodyPr/>
        <a:lstStyle/>
        <a:p>
          <a:endParaRPr lang="en-US"/>
        </a:p>
      </dgm:t>
    </dgm:pt>
    <dgm:pt modelId="{CD77D2A5-9A17-4E05-B087-53B23C7579B6}" type="pres">
      <dgm:prSet presAssocID="{5A3DA427-B3B9-461E-BF11-1C65D6EB34FC}" presName="hierChild4" presStyleCnt="0"/>
      <dgm:spPr/>
    </dgm:pt>
    <dgm:pt modelId="{0136E651-6F0F-4B13-B6DC-55D18875A832}" type="pres">
      <dgm:prSet presAssocID="{5A3DA427-B3B9-461E-BF11-1C65D6EB34FC}" presName="hierChild5" presStyleCnt="0"/>
      <dgm:spPr/>
    </dgm:pt>
    <dgm:pt modelId="{4B563365-B1C6-475C-AA37-4E176649E9CF}" type="pres">
      <dgm:prSet presAssocID="{C63875A6-8474-4684-A7CE-8C83911C4D0A}" presName="Name37" presStyleLbl="parChTrans1D3" presStyleIdx="5" presStyleCnt="8"/>
      <dgm:spPr/>
      <dgm:t>
        <a:bodyPr/>
        <a:lstStyle/>
        <a:p>
          <a:endParaRPr lang="en-US"/>
        </a:p>
      </dgm:t>
    </dgm:pt>
    <dgm:pt modelId="{BC2E5DE0-2201-4CAC-8FAC-4518A6D606CF}" type="pres">
      <dgm:prSet presAssocID="{84F426F7-3A5B-4306-9CE2-CABCA3362D64}" presName="hierRoot2" presStyleCnt="0">
        <dgm:presLayoutVars>
          <dgm:hierBranch val="init"/>
        </dgm:presLayoutVars>
      </dgm:prSet>
      <dgm:spPr/>
    </dgm:pt>
    <dgm:pt modelId="{A4A734F3-CBE3-4061-ADCA-3E4500F87525}" type="pres">
      <dgm:prSet presAssocID="{84F426F7-3A5B-4306-9CE2-CABCA3362D64}" presName="rootComposite" presStyleCnt="0"/>
      <dgm:spPr/>
    </dgm:pt>
    <dgm:pt modelId="{A9468C3C-E7D7-4B0D-99B3-2B5F95D90D33}" type="pres">
      <dgm:prSet presAssocID="{84F426F7-3A5B-4306-9CE2-CABCA3362D64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F39F66-8F5F-4EBB-A414-B11A741A32D1}" type="pres">
      <dgm:prSet presAssocID="{84F426F7-3A5B-4306-9CE2-CABCA3362D64}" presName="rootConnector" presStyleLbl="node3" presStyleIdx="5" presStyleCnt="8"/>
      <dgm:spPr/>
      <dgm:t>
        <a:bodyPr/>
        <a:lstStyle/>
        <a:p>
          <a:endParaRPr lang="en-US"/>
        </a:p>
      </dgm:t>
    </dgm:pt>
    <dgm:pt modelId="{394BAD61-472E-41E6-86B7-9C75197E1BA3}" type="pres">
      <dgm:prSet presAssocID="{84F426F7-3A5B-4306-9CE2-CABCA3362D64}" presName="hierChild4" presStyleCnt="0"/>
      <dgm:spPr/>
    </dgm:pt>
    <dgm:pt modelId="{D374A56E-B65F-4FF7-98A4-E59B9FCC69B8}" type="pres">
      <dgm:prSet presAssocID="{84F426F7-3A5B-4306-9CE2-CABCA3362D64}" presName="hierChild5" presStyleCnt="0"/>
      <dgm:spPr/>
    </dgm:pt>
    <dgm:pt modelId="{FC52F718-EEC3-429A-913D-B3F4CF30D049}" type="pres">
      <dgm:prSet presAssocID="{1999FDFD-5B49-4B2C-9F0E-BFC971598BEF}" presName="Name37" presStyleLbl="parChTrans1D3" presStyleIdx="6" presStyleCnt="8"/>
      <dgm:spPr/>
      <dgm:t>
        <a:bodyPr/>
        <a:lstStyle/>
        <a:p>
          <a:endParaRPr lang="en-US"/>
        </a:p>
      </dgm:t>
    </dgm:pt>
    <dgm:pt modelId="{38E0EA86-07AA-4D0E-A6B3-4EC204759247}" type="pres">
      <dgm:prSet presAssocID="{21B3AC7F-5704-4745-A019-D38E414C1211}" presName="hierRoot2" presStyleCnt="0">
        <dgm:presLayoutVars>
          <dgm:hierBranch val="init"/>
        </dgm:presLayoutVars>
      </dgm:prSet>
      <dgm:spPr/>
    </dgm:pt>
    <dgm:pt modelId="{07C6E43F-F44E-4065-973A-DF0E026D7AFF}" type="pres">
      <dgm:prSet presAssocID="{21B3AC7F-5704-4745-A019-D38E414C1211}" presName="rootComposite" presStyleCnt="0"/>
      <dgm:spPr/>
    </dgm:pt>
    <dgm:pt modelId="{0CF66DB9-6FB9-40F9-B186-1841033C9097}" type="pres">
      <dgm:prSet presAssocID="{21B3AC7F-5704-4745-A019-D38E414C1211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89C033-6C9B-4FE7-AC5D-55944FB1D5E3}" type="pres">
      <dgm:prSet presAssocID="{21B3AC7F-5704-4745-A019-D38E414C1211}" presName="rootConnector" presStyleLbl="node3" presStyleIdx="6" presStyleCnt="8"/>
      <dgm:spPr/>
      <dgm:t>
        <a:bodyPr/>
        <a:lstStyle/>
        <a:p>
          <a:endParaRPr lang="en-US"/>
        </a:p>
      </dgm:t>
    </dgm:pt>
    <dgm:pt modelId="{DAEFA4DE-890F-47B0-AB11-9C6618EFA8C1}" type="pres">
      <dgm:prSet presAssocID="{21B3AC7F-5704-4745-A019-D38E414C1211}" presName="hierChild4" presStyleCnt="0"/>
      <dgm:spPr/>
    </dgm:pt>
    <dgm:pt modelId="{7473FA81-E59E-4436-BFEA-83721C928206}" type="pres">
      <dgm:prSet presAssocID="{21B3AC7F-5704-4745-A019-D38E414C1211}" presName="hierChild5" presStyleCnt="0"/>
      <dgm:spPr/>
    </dgm:pt>
    <dgm:pt modelId="{023BA357-CE2D-482A-842F-44078424F1F2}" type="pres">
      <dgm:prSet presAssocID="{83D02624-CE5E-4DA3-868E-4DCC669D2A5B}" presName="Name37" presStyleLbl="parChTrans1D3" presStyleIdx="7" presStyleCnt="8"/>
      <dgm:spPr/>
      <dgm:t>
        <a:bodyPr/>
        <a:lstStyle/>
        <a:p>
          <a:endParaRPr lang="en-US"/>
        </a:p>
      </dgm:t>
    </dgm:pt>
    <dgm:pt modelId="{8F4665E7-135B-45C1-A158-500A1450E2DD}" type="pres">
      <dgm:prSet presAssocID="{FC315AC1-A847-437F-BFB0-92FA27C3BBA6}" presName="hierRoot2" presStyleCnt="0">
        <dgm:presLayoutVars>
          <dgm:hierBranch val="init"/>
        </dgm:presLayoutVars>
      </dgm:prSet>
      <dgm:spPr/>
    </dgm:pt>
    <dgm:pt modelId="{DC74AFF7-F3C3-4FE9-AA29-5DB39822523F}" type="pres">
      <dgm:prSet presAssocID="{FC315AC1-A847-437F-BFB0-92FA27C3BBA6}" presName="rootComposite" presStyleCnt="0"/>
      <dgm:spPr/>
    </dgm:pt>
    <dgm:pt modelId="{1EC95AE1-5A73-48BB-8CEE-2FE465A9FF36}" type="pres">
      <dgm:prSet presAssocID="{FC315AC1-A847-437F-BFB0-92FA27C3BBA6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4A10A0-FF86-4C27-86E2-619567B4779E}" type="pres">
      <dgm:prSet presAssocID="{FC315AC1-A847-437F-BFB0-92FA27C3BBA6}" presName="rootConnector" presStyleLbl="node3" presStyleIdx="7" presStyleCnt="8"/>
      <dgm:spPr/>
      <dgm:t>
        <a:bodyPr/>
        <a:lstStyle/>
        <a:p>
          <a:endParaRPr lang="en-US"/>
        </a:p>
      </dgm:t>
    </dgm:pt>
    <dgm:pt modelId="{FF34347E-49BF-4E3C-BC51-DAE3BFF28523}" type="pres">
      <dgm:prSet presAssocID="{FC315AC1-A847-437F-BFB0-92FA27C3BBA6}" presName="hierChild4" presStyleCnt="0"/>
      <dgm:spPr/>
    </dgm:pt>
    <dgm:pt modelId="{685E094A-744B-4E9F-9D39-C1E7382EB139}" type="pres">
      <dgm:prSet presAssocID="{FC315AC1-A847-437F-BFB0-92FA27C3BBA6}" presName="hierChild5" presStyleCnt="0"/>
      <dgm:spPr/>
    </dgm:pt>
    <dgm:pt modelId="{EEEFB4FA-5CCB-4E4C-9D38-E20CDE4AAC1C}" type="pres">
      <dgm:prSet presAssocID="{9F52449A-9A43-4EE6-94DD-1A59B26F6EEA}" presName="hierChild5" presStyleCnt="0"/>
      <dgm:spPr/>
    </dgm:pt>
    <dgm:pt modelId="{1C48DCF9-C93D-43A9-9395-62EC2097E1A1}" type="pres">
      <dgm:prSet presAssocID="{84473490-8EA3-4866-8F98-320E09B4510C}" presName="Name37" presStyleLbl="parChTrans1D2" presStyleIdx="3" presStyleCnt="4"/>
      <dgm:spPr/>
      <dgm:t>
        <a:bodyPr/>
        <a:lstStyle/>
        <a:p>
          <a:endParaRPr lang="en-US"/>
        </a:p>
      </dgm:t>
    </dgm:pt>
    <dgm:pt modelId="{37A6CADD-CD71-4651-B9FB-0841DECD5050}" type="pres">
      <dgm:prSet presAssocID="{667D8A8D-EF07-479E-847F-B0BE44EA994F}" presName="hierRoot2" presStyleCnt="0">
        <dgm:presLayoutVars>
          <dgm:hierBranch val="init"/>
        </dgm:presLayoutVars>
      </dgm:prSet>
      <dgm:spPr/>
    </dgm:pt>
    <dgm:pt modelId="{CBCEDDC4-9D29-4EBC-A2CC-A9CF2C75041C}" type="pres">
      <dgm:prSet presAssocID="{667D8A8D-EF07-479E-847F-B0BE44EA994F}" presName="rootComposite" presStyleCnt="0"/>
      <dgm:spPr/>
    </dgm:pt>
    <dgm:pt modelId="{D133F139-EC54-4C78-8943-E20B27B59D6A}" type="pres">
      <dgm:prSet presAssocID="{667D8A8D-EF07-479E-847F-B0BE44EA994F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E3021D-24A8-4FEA-9E7D-C0EE3616B4DD}" type="pres">
      <dgm:prSet presAssocID="{667D8A8D-EF07-479E-847F-B0BE44EA994F}" presName="rootConnector" presStyleLbl="node2" presStyleIdx="3" presStyleCnt="4"/>
      <dgm:spPr/>
      <dgm:t>
        <a:bodyPr/>
        <a:lstStyle/>
        <a:p>
          <a:endParaRPr lang="en-US"/>
        </a:p>
      </dgm:t>
    </dgm:pt>
    <dgm:pt modelId="{D3C95107-7BCB-440C-949F-E4A8626670D6}" type="pres">
      <dgm:prSet presAssocID="{667D8A8D-EF07-479E-847F-B0BE44EA994F}" presName="hierChild4" presStyleCnt="0"/>
      <dgm:spPr/>
    </dgm:pt>
    <dgm:pt modelId="{5CD03FA4-7A61-41AB-8ADD-8E1AF795D583}" type="pres">
      <dgm:prSet presAssocID="{667D8A8D-EF07-479E-847F-B0BE44EA994F}" presName="hierChild5" presStyleCnt="0"/>
      <dgm:spPr/>
    </dgm:pt>
    <dgm:pt modelId="{7F9C53D1-6D4F-4A0B-8BB6-1AB6B899965C}" type="pres">
      <dgm:prSet presAssocID="{EA0B7286-625A-48C1-93B1-060FFCC40BA1}" presName="hierChild3" presStyleCnt="0"/>
      <dgm:spPr/>
    </dgm:pt>
  </dgm:ptLst>
  <dgm:cxnLst>
    <dgm:cxn modelId="{D43A0508-0F83-446A-AD71-0881F58EAE2B}" type="presOf" srcId="{84F426F7-3A5B-4306-9CE2-CABCA3362D64}" destId="{67F39F66-8F5F-4EBB-A414-B11A741A32D1}" srcOrd="1" destOrd="0" presId="urn:microsoft.com/office/officeart/2005/8/layout/orgChart1"/>
    <dgm:cxn modelId="{9D7796E2-7EAB-4509-9A42-846E2F9E1FE3}" srcId="{9F52449A-9A43-4EE6-94DD-1A59B26F6EEA}" destId="{21B3AC7F-5704-4745-A019-D38E414C1211}" srcOrd="2" destOrd="0" parTransId="{1999FDFD-5B49-4B2C-9F0E-BFC971598BEF}" sibTransId="{A5B2C29D-4D64-48C3-8A62-DB0039390A7C}"/>
    <dgm:cxn modelId="{9C994482-9F91-4CEA-88AB-03419743A623}" type="presOf" srcId="{FC315AC1-A847-437F-BFB0-92FA27C3BBA6}" destId="{104A10A0-FF86-4C27-86E2-619567B4779E}" srcOrd="1" destOrd="0" presId="urn:microsoft.com/office/officeart/2005/8/layout/orgChart1"/>
    <dgm:cxn modelId="{34A54E7B-FFE9-42FB-BB46-758B45EC367B}" type="presOf" srcId="{84473490-8EA3-4866-8F98-320E09B4510C}" destId="{1C48DCF9-C93D-43A9-9395-62EC2097E1A1}" srcOrd="0" destOrd="0" presId="urn:microsoft.com/office/officeart/2005/8/layout/orgChart1"/>
    <dgm:cxn modelId="{A64741F8-2D50-46DE-89CD-C34761318336}" type="presOf" srcId="{CB0F0C61-5B69-4E05-9FB4-B47C43EAC69A}" destId="{8BE60167-C388-46F0-9B32-3C857F0D5484}" srcOrd="0" destOrd="0" presId="urn:microsoft.com/office/officeart/2005/8/layout/orgChart1"/>
    <dgm:cxn modelId="{00662579-63B8-412A-BD0C-0D940B2F6063}" srcId="{9F52449A-9A43-4EE6-94DD-1A59B26F6EEA}" destId="{84F426F7-3A5B-4306-9CE2-CABCA3362D64}" srcOrd="1" destOrd="0" parTransId="{C63875A6-8474-4684-A7CE-8C83911C4D0A}" sibTransId="{E5C99617-E8B8-47AC-BDAE-407A597C388B}"/>
    <dgm:cxn modelId="{8F27DAF1-C2E6-4676-A333-C25890D7A3C0}" type="presOf" srcId="{84F426F7-3A5B-4306-9CE2-CABCA3362D64}" destId="{A9468C3C-E7D7-4B0D-99B3-2B5F95D90D33}" srcOrd="0" destOrd="0" presId="urn:microsoft.com/office/officeart/2005/8/layout/orgChart1"/>
    <dgm:cxn modelId="{3955B690-C919-4929-A477-DD3094101685}" type="presOf" srcId="{83D02624-CE5E-4DA3-868E-4DCC669D2A5B}" destId="{023BA357-CE2D-482A-842F-44078424F1F2}" srcOrd="0" destOrd="0" presId="urn:microsoft.com/office/officeart/2005/8/layout/orgChart1"/>
    <dgm:cxn modelId="{34C4314F-0E78-47CB-BA92-A7B667C30A67}" srcId="{EA0B7286-625A-48C1-93B1-060FFCC40BA1}" destId="{9F52449A-9A43-4EE6-94DD-1A59B26F6EEA}" srcOrd="2" destOrd="0" parTransId="{CB0F0C61-5B69-4E05-9FB4-B47C43EAC69A}" sibTransId="{853ADC5A-DFF5-41D3-9710-4999FDF0591E}"/>
    <dgm:cxn modelId="{E9761CFD-661B-40BD-A71A-F22D441FD950}" type="presOf" srcId="{667D8A8D-EF07-479E-847F-B0BE44EA994F}" destId="{D133F139-EC54-4C78-8943-E20B27B59D6A}" srcOrd="0" destOrd="0" presId="urn:microsoft.com/office/officeart/2005/8/layout/orgChart1"/>
    <dgm:cxn modelId="{644BA1C2-E286-45D3-8CAD-559BC84CC9DB}" type="presOf" srcId="{4F81D099-11C4-4AE4-A816-83B3B72B4C95}" destId="{5075BBCC-95DF-48B7-820D-F227EEED899F}" srcOrd="0" destOrd="0" presId="urn:microsoft.com/office/officeart/2005/8/layout/orgChart1"/>
    <dgm:cxn modelId="{54D537F3-2763-48B1-9981-8175DF7E1574}" srcId="{4F81D099-11C4-4AE4-A816-83B3B72B4C95}" destId="{3F958E24-5CF3-408F-92D7-04B3AD81E767}" srcOrd="1" destOrd="0" parTransId="{423A4A1B-F4B5-406D-B1A3-F2B5604B91A6}" sibTransId="{BC829640-AA44-473F-B17D-0F6C27740E9A}"/>
    <dgm:cxn modelId="{434B8D93-D5EA-463C-B39E-9CB3E12396BF}" type="presOf" srcId="{9FDB31B0-9C67-4D54-9E1B-01E9F3D359CB}" destId="{581AC5B4-8BAB-406B-80EF-956C51A420DF}" srcOrd="1" destOrd="0" presId="urn:microsoft.com/office/officeart/2005/8/layout/orgChart1"/>
    <dgm:cxn modelId="{65DF48C8-FE88-4E33-8B8C-6E64AF6CE038}" type="presOf" srcId="{B0778462-F6D4-4235-8AFE-2338EBD5823F}" destId="{F3FC3335-2AD8-406F-AB02-633B81FD4635}" srcOrd="0" destOrd="0" presId="urn:microsoft.com/office/officeart/2005/8/layout/orgChart1"/>
    <dgm:cxn modelId="{877D17C6-B874-4D4D-8B5C-C16866C0A124}" srcId="{9F52449A-9A43-4EE6-94DD-1A59B26F6EEA}" destId="{5A3DA427-B3B9-461E-BF11-1C65D6EB34FC}" srcOrd="0" destOrd="0" parTransId="{450A2246-83B2-4961-8147-A894FECDE8B9}" sibTransId="{7C05F6AA-2781-4D30-BEFC-03CD166AB632}"/>
    <dgm:cxn modelId="{574451F3-9450-4193-A300-2F39D1E193AE}" type="presOf" srcId="{4B8B9B97-E2AE-42F6-A360-9048C8D1A9C8}" destId="{2AB2FCFC-30A3-4B75-8A96-6C98DD86257F}" srcOrd="1" destOrd="0" presId="urn:microsoft.com/office/officeart/2005/8/layout/orgChart1"/>
    <dgm:cxn modelId="{6327E029-5A92-4CE7-887F-4034D9ACE406}" srcId="{042CA735-588B-4DC7-B3EF-4E6D9635F6D7}" destId="{EA0B7286-625A-48C1-93B1-060FFCC40BA1}" srcOrd="0" destOrd="0" parTransId="{9DD10B0A-539C-45E4-9212-EA38C1A6D0ED}" sibTransId="{9DF9B38F-F64D-4C0A-BB4E-6F4E857E82FA}"/>
    <dgm:cxn modelId="{C3958FA4-1183-457A-9CD8-41DB5B4D878D}" srcId="{EA0B7286-625A-48C1-93B1-060FFCC40BA1}" destId="{9FDB31B0-9C67-4D54-9E1B-01E9F3D359CB}" srcOrd="0" destOrd="0" parTransId="{1F52827F-49D3-484E-80EF-A04E793DC77B}" sibTransId="{25D335E7-A29D-4C1C-A1B0-0122E40A73A0}"/>
    <dgm:cxn modelId="{733B20DC-B58A-4974-B731-76E101B8DFA5}" type="presOf" srcId="{3F958E24-5CF3-408F-92D7-04B3AD81E767}" destId="{CD12A3CC-88AB-4885-860C-B99E4A040AC2}" srcOrd="1" destOrd="0" presId="urn:microsoft.com/office/officeart/2005/8/layout/orgChart1"/>
    <dgm:cxn modelId="{C84B4676-FF14-40FE-95A4-72CDD978E5B3}" type="presOf" srcId="{9FDB31B0-9C67-4D54-9E1B-01E9F3D359CB}" destId="{E65AD441-6489-4FE1-8FFA-77928F0A973C}" srcOrd="0" destOrd="0" presId="urn:microsoft.com/office/officeart/2005/8/layout/orgChart1"/>
    <dgm:cxn modelId="{221CFE7C-9FEA-4D34-8A12-B20B13F2099F}" type="presOf" srcId="{667D8A8D-EF07-479E-847F-B0BE44EA994F}" destId="{C8E3021D-24A8-4FEA-9E7D-C0EE3616B4DD}" srcOrd="1" destOrd="0" presId="urn:microsoft.com/office/officeart/2005/8/layout/orgChart1"/>
    <dgm:cxn modelId="{8A723FB9-5E75-48B1-8244-8CE8C979774A}" srcId="{4F81D099-11C4-4AE4-A816-83B3B72B4C95}" destId="{7B84A215-7932-4626-B14F-042FC7BE8903}" srcOrd="2" destOrd="0" parTransId="{DDFCED55-A942-451C-9D7C-CC877878795A}" sibTransId="{97148E32-A980-448C-BE6B-8D06599EA6AF}"/>
    <dgm:cxn modelId="{C13B9C6A-8DFE-4682-BE5F-49760D209DF1}" type="presOf" srcId="{4BF0B29F-9494-48CA-9430-0C3FC3648025}" destId="{17FC56A8-AA26-435C-B156-7D5FD0DEC0DD}" srcOrd="0" destOrd="0" presId="urn:microsoft.com/office/officeart/2005/8/layout/orgChart1"/>
    <dgm:cxn modelId="{9189FE8D-CD7F-46D1-B9E4-46BE07B8D80B}" type="presOf" srcId="{21B3AC7F-5704-4745-A019-D38E414C1211}" destId="{CE89C033-6C9B-4FE7-AC5D-55944FB1D5E3}" srcOrd="1" destOrd="0" presId="urn:microsoft.com/office/officeart/2005/8/layout/orgChart1"/>
    <dgm:cxn modelId="{D04A3087-C56E-4D70-9BA6-41621B2EF47F}" type="presOf" srcId="{2D2673C7-3E0D-474A-BEFB-714F117AE1C8}" destId="{02FAC672-4207-4776-9F11-3D9C1AEC7EEB}" srcOrd="0" destOrd="0" presId="urn:microsoft.com/office/officeart/2005/8/layout/orgChart1"/>
    <dgm:cxn modelId="{68E498EB-7438-4DB0-ACED-B269DEF634D6}" type="presOf" srcId="{423A4A1B-F4B5-406D-B1A3-F2B5604B91A6}" destId="{E75D96E9-5F3E-484F-99B7-94EDB126949A}" srcOrd="0" destOrd="0" presId="urn:microsoft.com/office/officeart/2005/8/layout/orgChart1"/>
    <dgm:cxn modelId="{D0BF4EFE-1638-42F1-AA97-F31E139848D3}" srcId="{EA0B7286-625A-48C1-93B1-060FFCC40BA1}" destId="{667D8A8D-EF07-479E-847F-B0BE44EA994F}" srcOrd="3" destOrd="0" parTransId="{84473490-8EA3-4866-8F98-320E09B4510C}" sibTransId="{17C80024-4F4C-4421-A214-2FF3FFC16E0A}"/>
    <dgm:cxn modelId="{60106ADB-A0DD-4FF6-907D-C0D4FF39BF96}" srcId="{9FDB31B0-9C67-4D54-9E1B-01E9F3D359CB}" destId="{4B8B9B97-E2AE-42F6-A360-9048C8D1A9C8}" srcOrd="0" destOrd="0" parTransId="{4BF0B29F-9494-48CA-9430-0C3FC3648025}" sibTransId="{D2497812-F4B6-46F4-8F46-BD8AA9539B71}"/>
    <dgm:cxn modelId="{ED03885B-C8ED-4ACB-82FA-411236263514}" type="presOf" srcId="{51BEA20D-A705-4012-B1E5-53F32006005A}" destId="{1E6B6392-F2EE-4D84-AB74-2EB80D2DCDD2}" srcOrd="0" destOrd="0" presId="urn:microsoft.com/office/officeart/2005/8/layout/orgChart1"/>
    <dgm:cxn modelId="{1C6F7D6E-4E30-4328-A20C-7CD7E27B9994}" type="presOf" srcId="{DDFCED55-A942-451C-9D7C-CC877878795A}" destId="{F5609314-39AC-4A76-83DF-C78ECF2F575F}" srcOrd="0" destOrd="0" presId="urn:microsoft.com/office/officeart/2005/8/layout/orgChart1"/>
    <dgm:cxn modelId="{7D63430D-C39B-475F-8AB5-B8F54ECFB9E9}" type="presOf" srcId="{EA0B7286-625A-48C1-93B1-060FFCC40BA1}" destId="{82809D1A-6DA6-4D5E-AC23-AFACB8B7547F}" srcOrd="0" destOrd="0" presId="urn:microsoft.com/office/officeart/2005/8/layout/orgChart1"/>
    <dgm:cxn modelId="{BDA4D380-1E8E-4A8C-9631-2BBA66D2FB37}" type="presOf" srcId="{4B8B9B97-E2AE-42F6-A360-9048C8D1A9C8}" destId="{20BBACD5-274A-4CCF-991F-2BAE514C5427}" srcOrd="0" destOrd="0" presId="urn:microsoft.com/office/officeart/2005/8/layout/orgChart1"/>
    <dgm:cxn modelId="{64681F9D-11C8-426C-9E23-4621B91BC88F}" srcId="{EA0B7286-625A-48C1-93B1-060FFCC40BA1}" destId="{4F81D099-11C4-4AE4-A816-83B3B72B4C95}" srcOrd="1" destOrd="0" parTransId="{2D2673C7-3E0D-474A-BEFB-714F117AE1C8}" sibTransId="{3B20251B-DE31-46F3-970A-17CB870AF33D}"/>
    <dgm:cxn modelId="{0079297E-ABB8-4502-9F27-13E5C2BECCB5}" type="presOf" srcId="{4F81D099-11C4-4AE4-A816-83B3B72B4C95}" destId="{942BAB17-A50D-4E79-88E0-FB4B96DE460B}" srcOrd="1" destOrd="0" presId="urn:microsoft.com/office/officeart/2005/8/layout/orgChart1"/>
    <dgm:cxn modelId="{F2753A5F-74CB-4BF9-80CC-760843C7D9C0}" type="presOf" srcId="{EA0B7286-625A-48C1-93B1-060FFCC40BA1}" destId="{C0DA08BA-7CFA-43A1-8501-D76F8F69BD51}" srcOrd="1" destOrd="0" presId="urn:microsoft.com/office/officeart/2005/8/layout/orgChart1"/>
    <dgm:cxn modelId="{5E6E8941-8DAD-4D7C-8665-542358FC7B76}" type="presOf" srcId="{5A3DA427-B3B9-461E-BF11-1C65D6EB34FC}" destId="{86F8B1D1-8306-4A42-A3B9-6E8F41E52EA4}" srcOrd="1" destOrd="0" presId="urn:microsoft.com/office/officeart/2005/8/layout/orgChart1"/>
    <dgm:cxn modelId="{0A3B5CEF-590E-462E-958C-8F9BFE6BF599}" type="presOf" srcId="{9F52449A-9A43-4EE6-94DD-1A59B26F6EEA}" destId="{2C11AAC6-6090-4EF8-8200-3E9D29E536C2}" srcOrd="0" destOrd="0" presId="urn:microsoft.com/office/officeart/2005/8/layout/orgChart1"/>
    <dgm:cxn modelId="{5D2EA137-8375-451F-AD12-C7AB1DAA1A6C}" type="presOf" srcId="{9F52449A-9A43-4EE6-94DD-1A59B26F6EEA}" destId="{9191F8E5-561A-45E1-9985-9C4B2E635354}" srcOrd="1" destOrd="0" presId="urn:microsoft.com/office/officeart/2005/8/layout/orgChart1"/>
    <dgm:cxn modelId="{6B4F9EC0-7FB3-42F7-9AF2-381637C3FD29}" type="presOf" srcId="{7B84A215-7932-4626-B14F-042FC7BE8903}" destId="{A7A08272-CD6D-4AE6-BF61-67C6B1EA1DF1}" srcOrd="0" destOrd="0" presId="urn:microsoft.com/office/officeart/2005/8/layout/orgChart1"/>
    <dgm:cxn modelId="{CFA89A5B-0E52-440A-B1AD-9B9BF4F667F1}" type="presOf" srcId="{51BEA20D-A705-4012-B1E5-53F32006005A}" destId="{57F8074E-389F-48DF-88A4-3089A2FF8473}" srcOrd="1" destOrd="0" presId="urn:microsoft.com/office/officeart/2005/8/layout/orgChart1"/>
    <dgm:cxn modelId="{07CD068B-46D4-4C49-A020-5BDAC122E712}" type="presOf" srcId="{5A3DA427-B3B9-461E-BF11-1C65D6EB34FC}" destId="{E83AD76D-6D76-45CD-B648-9E818D081605}" srcOrd="0" destOrd="0" presId="urn:microsoft.com/office/officeart/2005/8/layout/orgChart1"/>
    <dgm:cxn modelId="{A0921DE6-3352-4F54-A7F9-C013F98E91F2}" type="presOf" srcId="{21B3AC7F-5704-4745-A019-D38E414C1211}" destId="{0CF66DB9-6FB9-40F9-B186-1841033C9097}" srcOrd="0" destOrd="0" presId="urn:microsoft.com/office/officeart/2005/8/layout/orgChart1"/>
    <dgm:cxn modelId="{E4D07031-313E-4B87-809F-4ECC4FE9B0F1}" type="presOf" srcId="{042CA735-588B-4DC7-B3EF-4E6D9635F6D7}" destId="{C6B45902-31FD-493E-ACD7-8EF096ABBF64}" srcOrd="0" destOrd="0" presId="urn:microsoft.com/office/officeart/2005/8/layout/orgChart1"/>
    <dgm:cxn modelId="{64177C13-C1D0-457A-95B6-BA90EC00DEA7}" type="presOf" srcId="{C63875A6-8474-4684-A7CE-8C83911C4D0A}" destId="{4B563365-B1C6-475C-AA37-4E176649E9CF}" srcOrd="0" destOrd="0" presId="urn:microsoft.com/office/officeart/2005/8/layout/orgChart1"/>
    <dgm:cxn modelId="{3D889D8E-729B-48FD-A5F6-39A96A9AA592}" type="presOf" srcId="{1F52827F-49D3-484E-80EF-A04E793DC77B}" destId="{585F3006-E63D-4206-9C1E-31692894F85B}" srcOrd="0" destOrd="0" presId="urn:microsoft.com/office/officeart/2005/8/layout/orgChart1"/>
    <dgm:cxn modelId="{092FBAF1-3C3B-43F9-895F-790F1320C499}" type="presOf" srcId="{3F958E24-5CF3-408F-92D7-04B3AD81E767}" destId="{7CE4C81B-1541-40F0-8DED-E913DCE890F9}" srcOrd="0" destOrd="0" presId="urn:microsoft.com/office/officeart/2005/8/layout/orgChart1"/>
    <dgm:cxn modelId="{B98037B0-1B4B-45AD-864F-2555B09BA2FA}" srcId="{9F52449A-9A43-4EE6-94DD-1A59B26F6EEA}" destId="{FC315AC1-A847-437F-BFB0-92FA27C3BBA6}" srcOrd="3" destOrd="0" parTransId="{83D02624-CE5E-4DA3-868E-4DCC669D2A5B}" sibTransId="{03CEF9A4-73FF-429A-BD43-F42314312AC6}"/>
    <dgm:cxn modelId="{A62AF029-F420-4E23-9C2F-525B668695F2}" type="presOf" srcId="{450A2246-83B2-4961-8147-A894FECDE8B9}" destId="{14312BB8-EA56-4282-9AB0-A2F5F152FF71}" srcOrd="0" destOrd="0" presId="urn:microsoft.com/office/officeart/2005/8/layout/orgChart1"/>
    <dgm:cxn modelId="{94F201B0-96AC-47A3-80A4-EFD96475889E}" srcId="{4F81D099-11C4-4AE4-A816-83B3B72B4C95}" destId="{51BEA20D-A705-4012-B1E5-53F32006005A}" srcOrd="0" destOrd="0" parTransId="{B0778462-F6D4-4235-8AFE-2338EBD5823F}" sibTransId="{57048460-6F93-42A7-9A31-E0CEC951AB34}"/>
    <dgm:cxn modelId="{62C4D1FB-3547-43E5-9930-CAFE1ED8EA16}" type="presOf" srcId="{FC315AC1-A847-437F-BFB0-92FA27C3BBA6}" destId="{1EC95AE1-5A73-48BB-8CEE-2FE465A9FF36}" srcOrd="0" destOrd="0" presId="urn:microsoft.com/office/officeart/2005/8/layout/orgChart1"/>
    <dgm:cxn modelId="{745F7186-BF17-4C8F-83C9-CADD17930101}" type="presOf" srcId="{7B84A215-7932-4626-B14F-042FC7BE8903}" destId="{F23DBDA7-AF92-4215-9CD1-B750AE0DD737}" srcOrd="1" destOrd="0" presId="urn:microsoft.com/office/officeart/2005/8/layout/orgChart1"/>
    <dgm:cxn modelId="{21E0554D-E71A-41A1-9DCA-802D4C1E9590}" type="presOf" srcId="{1999FDFD-5B49-4B2C-9F0E-BFC971598BEF}" destId="{FC52F718-EEC3-429A-913D-B3F4CF30D049}" srcOrd="0" destOrd="0" presId="urn:microsoft.com/office/officeart/2005/8/layout/orgChart1"/>
    <dgm:cxn modelId="{6B24F148-F083-4C92-90E2-1ACF6EBD1C82}" type="presParOf" srcId="{C6B45902-31FD-493E-ACD7-8EF096ABBF64}" destId="{625F59DA-159A-4C83-B694-3C29179944E5}" srcOrd="0" destOrd="0" presId="urn:microsoft.com/office/officeart/2005/8/layout/orgChart1"/>
    <dgm:cxn modelId="{822D5F29-9CEB-4720-A193-7959D05BF77B}" type="presParOf" srcId="{625F59DA-159A-4C83-B694-3C29179944E5}" destId="{9A5D3108-4B0A-44A3-B0E6-56B6C3B3A6A2}" srcOrd="0" destOrd="0" presId="urn:microsoft.com/office/officeart/2005/8/layout/orgChart1"/>
    <dgm:cxn modelId="{F64D6062-4F43-4700-9894-3E33BA4032CE}" type="presParOf" srcId="{9A5D3108-4B0A-44A3-B0E6-56B6C3B3A6A2}" destId="{82809D1A-6DA6-4D5E-AC23-AFACB8B7547F}" srcOrd="0" destOrd="0" presId="urn:microsoft.com/office/officeart/2005/8/layout/orgChart1"/>
    <dgm:cxn modelId="{8EE57C2E-6347-4601-9B61-B6F48B1E881F}" type="presParOf" srcId="{9A5D3108-4B0A-44A3-B0E6-56B6C3B3A6A2}" destId="{C0DA08BA-7CFA-43A1-8501-D76F8F69BD51}" srcOrd="1" destOrd="0" presId="urn:microsoft.com/office/officeart/2005/8/layout/orgChart1"/>
    <dgm:cxn modelId="{C30D960A-EC47-4240-BA89-B2C3E605889D}" type="presParOf" srcId="{625F59DA-159A-4C83-B694-3C29179944E5}" destId="{755ACD4B-599B-4AA3-AE66-8F7B772B60D8}" srcOrd="1" destOrd="0" presId="urn:microsoft.com/office/officeart/2005/8/layout/orgChart1"/>
    <dgm:cxn modelId="{DBD8AEE0-CCE9-4AE0-99CC-9C4374AA3B53}" type="presParOf" srcId="{755ACD4B-599B-4AA3-AE66-8F7B772B60D8}" destId="{585F3006-E63D-4206-9C1E-31692894F85B}" srcOrd="0" destOrd="0" presId="urn:microsoft.com/office/officeart/2005/8/layout/orgChart1"/>
    <dgm:cxn modelId="{EAEC4025-038E-4C0F-9F18-345096A8EE0D}" type="presParOf" srcId="{755ACD4B-599B-4AA3-AE66-8F7B772B60D8}" destId="{0A5D412D-B75B-4B26-8257-FF120037CDB8}" srcOrd="1" destOrd="0" presId="urn:microsoft.com/office/officeart/2005/8/layout/orgChart1"/>
    <dgm:cxn modelId="{F6549C25-37B6-43D9-A6E8-E228E13504A3}" type="presParOf" srcId="{0A5D412D-B75B-4B26-8257-FF120037CDB8}" destId="{F29C123B-0F95-4356-A942-A6BBB829E46D}" srcOrd="0" destOrd="0" presId="urn:microsoft.com/office/officeart/2005/8/layout/orgChart1"/>
    <dgm:cxn modelId="{4B9D9886-C690-4133-9602-6D474CFB8822}" type="presParOf" srcId="{F29C123B-0F95-4356-A942-A6BBB829E46D}" destId="{E65AD441-6489-4FE1-8FFA-77928F0A973C}" srcOrd="0" destOrd="0" presId="urn:microsoft.com/office/officeart/2005/8/layout/orgChart1"/>
    <dgm:cxn modelId="{A27FB388-D20F-465A-B171-BDCBA3947437}" type="presParOf" srcId="{F29C123B-0F95-4356-A942-A6BBB829E46D}" destId="{581AC5B4-8BAB-406B-80EF-956C51A420DF}" srcOrd="1" destOrd="0" presId="urn:microsoft.com/office/officeart/2005/8/layout/orgChart1"/>
    <dgm:cxn modelId="{0366980B-509E-4E6C-8AFA-5676218420D3}" type="presParOf" srcId="{0A5D412D-B75B-4B26-8257-FF120037CDB8}" destId="{C0B692E9-80B1-4C69-A50B-22D27B4F4034}" srcOrd="1" destOrd="0" presId="urn:microsoft.com/office/officeart/2005/8/layout/orgChart1"/>
    <dgm:cxn modelId="{42EF0C66-9FAA-4596-87FB-37194AF58EC5}" type="presParOf" srcId="{C0B692E9-80B1-4C69-A50B-22D27B4F4034}" destId="{17FC56A8-AA26-435C-B156-7D5FD0DEC0DD}" srcOrd="0" destOrd="0" presId="urn:microsoft.com/office/officeart/2005/8/layout/orgChart1"/>
    <dgm:cxn modelId="{95FD1263-8D3C-47E0-B58A-DBF020815BD9}" type="presParOf" srcId="{C0B692E9-80B1-4C69-A50B-22D27B4F4034}" destId="{2EBC9E81-5594-43E1-B4DE-7DD3C2C52051}" srcOrd="1" destOrd="0" presId="urn:microsoft.com/office/officeart/2005/8/layout/orgChart1"/>
    <dgm:cxn modelId="{4B8E7A74-20F0-4DD5-B831-EC1D59DA555C}" type="presParOf" srcId="{2EBC9E81-5594-43E1-B4DE-7DD3C2C52051}" destId="{B2B1B87B-4703-403D-ABDE-47AC90C7613F}" srcOrd="0" destOrd="0" presId="urn:microsoft.com/office/officeart/2005/8/layout/orgChart1"/>
    <dgm:cxn modelId="{830DE2B4-10DE-4454-ACD0-D467BC4D8A6A}" type="presParOf" srcId="{B2B1B87B-4703-403D-ABDE-47AC90C7613F}" destId="{20BBACD5-274A-4CCF-991F-2BAE514C5427}" srcOrd="0" destOrd="0" presId="urn:microsoft.com/office/officeart/2005/8/layout/orgChart1"/>
    <dgm:cxn modelId="{78AFAA55-1E56-43BB-9F7D-57E51132214A}" type="presParOf" srcId="{B2B1B87B-4703-403D-ABDE-47AC90C7613F}" destId="{2AB2FCFC-30A3-4B75-8A96-6C98DD86257F}" srcOrd="1" destOrd="0" presId="urn:microsoft.com/office/officeart/2005/8/layout/orgChart1"/>
    <dgm:cxn modelId="{EE986E54-EF5F-4473-B473-528A5F61B7C3}" type="presParOf" srcId="{2EBC9E81-5594-43E1-B4DE-7DD3C2C52051}" destId="{A5C31720-F5AE-4FA5-BC1F-812DA72D1F4B}" srcOrd="1" destOrd="0" presId="urn:microsoft.com/office/officeart/2005/8/layout/orgChart1"/>
    <dgm:cxn modelId="{6ABD8456-4EC1-4570-B268-86D0BC149DED}" type="presParOf" srcId="{2EBC9E81-5594-43E1-B4DE-7DD3C2C52051}" destId="{F69EA2DF-F5F6-4E17-8DE9-F2981C55CD69}" srcOrd="2" destOrd="0" presId="urn:microsoft.com/office/officeart/2005/8/layout/orgChart1"/>
    <dgm:cxn modelId="{1F4E890A-2402-4B57-BCE0-28F119020118}" type="presParOf" srcId="{0A5D412D-B75B-4B26-8257-FF120037CDB8}" destId="{B81192E1-DDDC-48A9-8AD7-6DC2E7F42BFE}" srcOrd="2" destOrd="0" presId="urn:microsoft.com/office/officeart/2005/8/layout/orgChart1"/>
    <dgm:cxn modelId="{23023007-4DCD-42F6-87A3-AC18D005F8D7}" type="presParOf" srcId="{755ACD4B-599B-4AA3-AE66-8F7B772B60D8}" destId="{02FAC672-4207-4776-9F11-3D9C1AEC7EEB}" srcOrd="2" destOrd="0" presId="urn:microsoft.com/office/officeart/2005/8/layout/orgChart1"/>
    <dgm:cxn modelId="{58D5144E-655D-4A76-9507-6AAD09A1DCA1}" type="presParOf" srcId="{755ACD4B-599B-4AA3-AE66-8F7B772B60D8}" destId="{4B2AF9F2-0985-40A9-BD36-2DDD003A51E4}" srcOrd="3" destOrd="0" presId="urn:microsoft.com/office/officeart/2005/8/layout/orgChart1"/>
    <dgm:cxn modelId="{C1B7D3AE-208D-4465-9140-A61366DB254A}" type="presParOf" srcId="{4B2AF9F2-0985-40A9-BD36-2DDD003A51E4}" destId="{7BC12416-F3BE-495C-9AB6-FED33A95624D}" srcOrd="0" destOrd="0" presId="urn:microsoft.com/office/officeart/2005/8/layout/orgChart1"/>
    <dgm:cxn modelId="{A0E21C78-A38F-458F-B326-D0945952D747}" type="presParOf" srcId="{7BC12416-F3BE-495C-9AB6-FED33A95624D}" destId="{5075BBCC-95DF-48B7-820D-F227EEED899F}" srcOrd="0" destOrd="0" presId="urn:microsoft.com/office/officeart/2005/8/layout/orgChart1"/>
    <dgm:cxn modelId="{6FC6A899-4BC4-4326-8D62-E34065D28273}" type="presParOf" srcId="{7BC12416-F3BE-495C-9AB6-FED33A95624D}" destId="{942BAB17-A50D-4E79-88E0-FB4B96DE460B}" srcOrd="1" destOrd="0" presId="urn:microsoft.com/office/officeart/2005/8/layout/orgChart1"/>
    <dgm:cxn modelId="{D25B69F4-F9EF-4497-9CEB-72448E4CA254}" type="presParOf" srcId="{4B2AF9F2-0985-40A9-BD36-2DDD003A51E4}" destId="{3C10E9F0-A4F4-49E6-A3FA-927C032FBE63}" srcOrd="1" destOrd="0" presId="urn:microsoft.com/office/officeart/2005/8/layout/orgChart1"/>
    <dgm:cxn modelId="{9584DEDC-EAD6-4DC4-8E04-9F7FC3C5CCB6}" type="presParOf" srcId="{3C10E9F0-A4F4-49E6-A3FA-927C032FBE63}" destId="{F3FC3335-2AD8-406F-AB02-633B81FD4635}" srcOrd="0" destOrd="0" presId="urn:microsoft.com/office/officeart/2005/8/layout/orgChart1"/>
    <dgm:cxn modelId="{A63C50A2-FF9B-45D9-8D52-F4C31F4B2928}" type="presParOf" srcId="{3C10E9F0-A4F4-49E6-A3FA-927C032FBE63}" destId="{F014254A-1560-4651-9A7B-66945FE17A28}" srcOrd="1" destOrd="0" presId="urn:microsoft.com/office/officeart/2005/8/layout/orgChart1"/>
    <dgm:cxn modelId="{D9510CC4-C4BE-4A9C-A7D2-DBD1EC280775}" type="presParOf" srcId="{F014254A-1560-4651-9A7B-66945FE17A28}" destId="{C579BA8C-E478-4B21-8CF2-9C88D6AF3DC3}" srcOrd="0" destOrd="0" presId="urn:microsoft.com/office/officeart/2005/8/layout/orgChart1"/>
    <dgm:cxn modelId="{6B4B7AA1-AF61-432D-AF9E-4568F0D9CDC0}" type="presParOf" srcId="{C579BA8C-E478-4B21-8CF2-9C88D6AF3DC3}" destId="{1E6B6392-F2EE-4D84-AB74-2EB80D2DCDD2}" srcOrd="0" destOrd="0" presId="urn:microsoft.com/office/officeart/2005/8/layout/orgChart1"/>
    <dgm:cxn modelId="{A45BFF52-6CB3-4870-89FE-7264AA935F0E}" type="presParOf" srcId="{C579BA8C-E478-4B21-8CF2-9C88D6AF3DC3}" destId="{57F8074E-389F-48DF-88A4-3089A2FF8473}" srcOrd="1" destOrd="0" presId="urn:microsoft.com/office/officeart/2005/8/layout/orgChart1"/>
    <dgm:cxn modelId="{5C02884C-B815-426C-AB54-3E28F9C4C14A}" type="presParOf" srcId="{F014254A-1560-4651-9A7B-66945FE17A28}" destId="{21B49541-2303-44CC-94C9-A91147D7A3A2}" srcOrd="1" destOrd="0" presId="urn:microsoft.com/office/officeart/2005/8/layout/orgChart1"/>
    <dgm:cxn modelId="{7680DCAA-9223-428D-ACA7-9258E77955AA}" type="presParOf" srcId="{F014254A-1560-4651-9A7B-66945FE17A28}" destId="{ACD64A2D-BDAA-4D80-80B3-A92AA3ADE830}" srcOrd="2" destOrd="0" presId="urn:microsoft.com/office/officeart/2005/8/layout/orgChart1"/>
    <dgm:cxn modelId="{98F3C990-CF2E-477A-9DF3-80BE1E0FE59A}" type="presParOf" srcId="{3C10E9F0-A4F4-49E6-A3FA-927C032FBE63}" destId="{E75D96E9-5F3E-484F-99B7-94EDB126949A}" srcOrd="2" destOrd="0" presId="urn:microsoft.com/office/officeart/2005/8/layout/orgChart1"/>
    <dgm:cxn modelId="{CAD305FC-3E98-4F44-A9E7-6360613C9AA0}" type="presParOf" srcId="{3C10E9F0-A4F4-49E6-A3FA-927C032FBE63}" destId="{2E60AB16-A0BD-421F-95BE-B3724BF14CC7}" srcOrd="3" destOrd="0" presId="urn:microsoft.com/office/officeart/2005/8/layout/orgChart1"/>
    <dgm:cxn modelId="{0D031AFD-9ED0-46E5-A9D2-296E67C445A3}" type="presParOf" srcId="{2E60AB16-A0BD-421F-95BE-B3724BF14CC7}" destId="{E1CB6A3D-56C9-45D4-9E28-FED629E55468}" srcOrd="0" destOrd="0" presId="urn:microsoft.com/office/officeart/2005/8/layout/orgChart1"/>
    <dgm:cxn modelId="{99623CAE-3EE2-4739-AD5E-96E3EE7D0E23}" type="presParOf" srcId="{E1CB6A3D-56C9-45D4-9E28-FED629E55468}" destId="{7CE4C81B-1541-40F0-8DED-E913DCE890F9}" srcOrd="0" destOrd="0" presId="urn:microsoft.com/office/officeart/2005/8/layout/orgChart1"/>
    <dgm:cxn modelId="{C2A476F7-55FD-4193-BCC9-E0FB8D991BF7}" type="presParOf" srcId="{E1CB6A3D-56C9-45D4-9E28-FED629E55468}" destId="{CD12A3CC-88AB-4885-860C-B99E4A040AC2}" srcOrd="1" destOrd="0" presId="urn:microsoft.com/office/officeart/2005/8/layout/orgChart1"/>
    <dgm:cxn modelId="{33B8F3E7-F1B0-4281-86D4-29435B6F61B4}" type="presParOf" srcId="{2E60AB16-A0BD-421F-95BE-B3724BF14CC7}" destId="{7DF5E5EF-05F3-4162-94F2-B987DA2AE026}" srcOrd="1" destOrd="0" presId="urn:microsoft.com/office/officeart/2005/8/layout/orgChart1"/>
    <dgm:cxn modelId="{94569662-784C-489C-B9F8-41A310C2FAC3}" type="presParOf" srcId="{2E60AB16-A0BD-421F-95BE-B3724BF14CC7}" destId="{D860DE3B-150C-4DCA-82C5-BFF2EF8C91F1}" srcOrd="2" destOrd="0" presId="urn:microsoft.com/office/officeart/2005/8/layout/orgChart1"/>
    <dgm:cxn modelId="{844A5116-1DF9-4B30-B1C7-1AAD3C98769F}" type="presParOf" srcId="{3C10E9F0-A4F4-49E6-A3FA-927C032FBE63}" destId="{F5609314-39AC-4A76-83DF-C78ECF2F575F}" srcOrd="4" destOrd="0" presId="urn:microsoft.com/office/officeart/2005/8/layout/orgChart1"/>
    <dgm:cxn modelId="{7FE07126-1DC8-4367-B2B9-CA5B7054A995}" type="presParOf" srcId="{3C10E9F0-A4F4-49E6-A3FA-927C032FBE63}" destId="{EBD2D10C-19D3-4E30-8F19-2A24E17D15F3}" srcOrd="5" destOrd="0" presId="urn:microsoft.com/office/officeart/2005/8/layout/orgChart1"/>
    <dgm:cxn modelId="{039A843F-C250-413D-B08F-3B4ECB4B87D3}" type="presParOf" srcId="{EBD2D10C-19D3-4E30-8F19-2A24E17D15F3}" destId="{0922070D-B473-4A8B-9692-BB9B4079772F}" srcOrd="0" destOrd="0" presId="urn:microsoft.com/office/officeart/2005/8/layout/orgChart1"/>
    <dgm:cxn modelId="{83B7FD77-E81B-4CC2-BEF4-4A274735D265}" type="presParOf" srcId="{0922070D-B473-4A8B-9692-BB9B4079772F}" destId="{A7A08272-CD6D-4AE6-BF61-67C6B1EA1DF1}" srcOrd="0" destOrd="0" presId="urn:microsoft.com/office/officeart/2005/8/layout/orgChart1"/>
    <dgm:cxn modelId="{2B541F9E-F5AE-4B75-974B-D8AC2183E1D3}" type="presParOf" srcId="{0922070D-B473-4A8B-9692-BB9B4079772F}" destId="{F23DBDA7-AF92-4215-9CD1-B750AE0DD737}" srcOrd="1" destOrd="0" presId="urn:microsoft.com/office/officeart/2005/8/layout/orgChart1"/>
    <dgm:cxn modelId="{3E6B2D37-437F-471A-A295-23BC79E21FD7}" type="presParOf" srcId="{EBD2D10C-19D3-4E30-8F19-2A24E17D15F3}" destId="{DA6A97C4-0F4E-4C86-AFDF-6E65F2E7F1D7}" srcOrd="1" destOrd="0" presId="urn:microsoft.com/office/officeart/2005/8/layout/orgChart1"/>
    <dgm:cxn modelId="{57BB6570-D8CA-4372-A47B-65B68C4F654E}" type="presParOf" srcId="{EBD2D10C-19D3-4E30-8F19-2A24E17D15F3}" destId="{0636C498-EE0D-42CE-9BD8-315A26138015}" srcOrd="2" destOrd="0" presId="urn:microsoft.com/office/officeart/2005/8/layout/orgChart1"/>
    <dgm:cxn modelId="{10C543C5-EAE6-4B29-BAD1-3EF055097B71}" type="presParOf" srcId="{4B2AF9F2-0985-40A9-BD36-2DDD003A51E4}" destId="{4995158E-AFBC-4A1A-8FDE-09731E40AF4D}" srcOrd="2" destOrd="0" presId="urn:microsoft.com/office/officeart/2005/8/layout/orgChart1"/>
    <dgm:cxn modelId="{6CF46151-3A77-4FCD-B47F-969461D70E9E}" type="presParOf" srcId="{755ACD4B-599B-4AA3-AE66-8F7B772B60D8}" destId="{8BE60167-C388-46F0-9B32-3C857F0D5484}" srcOrd="4" destOrd="0" presId="urn:microsoft.com/office/officeart/2005/8/layout/orgChart1"/>
    <dgm:cxn modelId="{62483D61-2A34-4EEF-BA62-672E8C176423}" type="presParOf" srcId="{755ACD4B-599B-4AA3-AE66-8F7B772B60D8}" destId="{88EAEF53-C763-475E-B811-CF3874E258C7}" srcOrd="5" destOrd="0" presId="urn:microsoft.com/office/officeart/2005/8/layout/orgChart1"/>
    <dgm:cxn modelId="{55DC8138-BD51-4097-9E6F-2FDAAA3DEB6D}" type="presParOf" srcId="{88EAEF53-C763-475E-B811-CF3874E258C7}" destId="{3B83B32B-CB98-42B0-8809-AB16FAEE4BAA}" srcOrd="0" destOrd="0" presId="urn:microsoft.com/office/officeart/2005/8/layout/orgChart1"/>
    <dgm:cxn modelId="{A22B64D0-1580-4B3B-A51D-A4B6752658C6}" type="presParOf" srcId="{3B83B32B-CB98-42B0-8809-AB16FAEE4BAA}" destId="{2C11AAC6-6090-4EF8-8200-3E9D29E536C2}" srcOrd="0" destOrd="0" presId="urn:microsoft.com/office/officeart/2005/8/layout/orgChart1"/>
    <dgm:cxn modelId="{52DBA151-284A-41AF-B5BB-1D4E3949EFA3}" type="presParOf" srcId="{3B83B32B-CB98-42B0-8809-AB16FAEE4BAA}" destId="{9191F8E5-561A-45E1-9985-9C4B2E635354}" srcOrd="1" destOrd="0" presId="urn:microsoft.com/office/officeart/2005/8/layout/orgChart1"/>
    <dgm:cxn modelId="{A37EBC46-394B-49EF-9338-E0D318EB83BF}" type="presParOf" srcId="{88EAEF53-C763-475E-B811-CF3874E258C7}" destId="{E0C26C2B-38F4-40CD-9BB8-57A02CB36068}" srcOrd="1" destOrd="0" presId="urn:microsoft.com/office/officeart/2005/8/layout/orgChart1"/>
    <dgm:cxn modelId="{AFDFC407-A71A-4843-ADAB-C026E64DA62C}" type="presParOf" srcId="{E0C26C2B-38F4-40CD-9BB8-57A02CB36068}" destId="{14312BB8-EA56-4282-9AB0-A2F5F152FF71}" srcOrd="0" destOrd="0" presId="urn:microsoft.com/office/officeart/2005/8/layout/orgChart1"/>
    <dgm:cxn modelId="{8E7ECA21-DEAA-4F6C-8E2A-16D57DB223B5}" type="presParOf" srcId="{E0C26C2B-38F4-40CD-9BB8-57A02CB36068}" destId="{B2CFCFD1-8292-41D0-9C26-F90240165FB2}" srcOrd="1" destOrd="0" presId="urn:microsoft.com/office/officeart/2005/8/layout/orgChart1"/>
    <dgm:cxn modelId="{6C0418A6-F340-422B-BF71-4AAC6742268D}" type="presParOf" srcId="{B2CFCFD1-8292-41D0-9C26-F90240165FB2}" destId="{977EE7F3-74FC-4869-AECA-1EB8202B9F46}" srcOrd="0" destOrd="0" presId="urn:microsoft.com/office/officeart/2005/8/layout/orgChart1"/>
    <dgm:cxn modelId="{02B2804B-6E93-4C09-9705-6B62360AD6CD}" type="presParOf" srcId="{977EE7F3-74FC-4869-AECA-1EB8202B9F46}" destId="{E83AD76D-6D76-45CD-B648-9E818D081605}" srcOrd="0" destOrd="0" presId="urn:microsoft.com/office/officeart/2005/8/layout/orgChart1"/>
    <dgm:cxn modelId="{290FE980-C349-4708-9400-C5CE6D5C9714}" type="presParOf" srcId="{977EE7F3-74FC-4869-AECA-1EB8202B9F46}" destId="{86F8B1D1-8306-4A42-A3B9-6E8F41E52EA4}" srcOrd="1" destOrd="0" presId="urn:microsoft.com/office/officeart/2005/8/layout/orgChart1"/>
    <dgm:cxn modelId="{1C1C552B-EBF8-4364-813F-B05437C499FC}" type="presParOf" srcId="{B2CFCFD1-8292-41D0-9C26-F90240165FB2}" destId="{CD77D2A5-9A17-4E05-B087-53B23C7579B6}" srcOrd="1" destOrd="0" presId="urn:microsoft.com/office/officeart/2005/8/layout/orgChart1"/>
    <dgm:cxn modelId="{E8F23177-081B-481B-9A04-9000AB360131}" type="presParOf" srcId="{B2CFCFD1-8292-41D0-9C26-F90240165FB2}" destId="{0136E651-6F0F-4B13-B6DC-55D18875A832}" srcOrd="2" destOrd="0" presId="urn:microsoft.com/office/officeart/2005/8/layout/orgChart1"/>
    <dgm:cxn modelId="{A4C1FC22-EBB6-4D95-8A1A-20DF978A3AFD}" type="presParOf" srcId="{E0C26C2B-38F4-40CD-9BB8-57A02CB36068}" destId="{4B563365-B1C6-475C-AA37-4E176649E9CF}" srcOrd="2" destOrd="0" presId="urn:microsoft.com/office/officeart/2005/8/layout/orgChart1"/>
    <dgm:cxn modelId="{02C6565D-E292-4C18-A99D-AFC40751B054}" type="presParOf" srcId="{E0C26C2B-38F4-40CD-9BB8-57A02CB36068}" destId="{BC2E5DE0-2201-4CAC-8FAC-4518A6D606CF}" srcOrd="3" destOrd="0" presId="urn:microsoft.com/office/officeart/2005/8/layout/orgChart1"/>
    <dgm:cxn modelId="{842B7FF2-D6DE-446D-8944-B2545F74A458}" type="presParOf" srcId="{BC2E5DE0-2201-4CAC-8FAC-4518A6D606CF}" destId="{A4A734F3-CBE3-4061-ADCA-3E4500F87525}" srcOrd="0" destOrd="0" presId="urn:microsoft.com/office/officeart/2005/8/layout/orgChart1"/>
    <dgm:cxn modelId="{712FC609-B03A-4C0E-B76B-AFB8C468ACE0}" type="presParOf" srcId="{A4A734F3-CBE3-4061-ADCA-3E4500F87525}" destId="{A9468C3C-E7D7-4B0D-99B3-2B5F95D90D33}" srcOrd="0" destOrd="0" presId="urn:microsoft.com/office/officeart/2005/8/layout/orgChart1"/>
    <dgm:cxn modelId="{AFCDEEFB-4876-4C32-9129-D47F31141E2C}" type="presParOf" srcId="{A4A734F3-CBE3-4061-ADCA-3E4500F87525}" destId="{67F39F66-8F5F-4EBB-A414-B11A741A32D1}" srcOrd="1" destOrd="0" presId="urn:microsoft.com/office/officeart/2005/8/layout/orgChart1"/>
    <dgm:cxn modelId="{A394D86E-EC90-4148-8A7B-92713811677E}" type="presParOf" srcId="{BC2E5DE0-2201-4CAC-8FAC-4518A6D606CF}" destId="{394BAD61-472E-41E6-86B7-9C75197E1BA3}" srcOrd="1" destOrd="0" presId="urn:microsoft.com/office/officeart/2005/8/layout/orgChart1"/>
    <dgm:cxn modelId="{2512B1A9-5915-497E-B9CF-8816CA7A8C20}" type="presParOf" srcId="{BC2E5DE0-2201-4CAC-8FAC-4518A6D606CF}" destId="{D374A56E-B65F-4FF7-98A4-E59B9FCC69B8}" srcOrd="2" destOrd="0" presId="urn:microsoft.com/office/officeart/2005/8/layout/orgChart1"/>
    <dgm:cxn modelId="{5FB0B448-9557-4F47-8575-B9B0DD9CA410}" type="presParOf" srcId="{E0C26C2B-38F4-40CD-9BB8-57A02CB36068}" destId="{FC52F718-EEC3-429A-913D-B3F4CF30D049}" srcOrd="4" destOrd="0" presId="urn:microsoft.com/office/officeart/2005/8/layout/orgChart1"/>
    <dgm:cxn modelId="{56034AFA-59DD-400A-B8F6-B9253E0B5BA5}" type="presParOf" srcId="{E0C26C2B-38F4-40CD-9BB8-57A02CB36068}" destId="{38E0EA86-07AA-4D0E-A6B3-4EC204759247}" srcOrd="5" destOrd="0" presId="urn:microsoft.com/office/officeart/2005/8/layout/orgChart1"/>
    <dgm:cxn modelId="{399E10DB-2FEE-4678-9E44-635C25AFA781}" type="presParOf" srcId="{38E0EA86-07AA-4D0E-A6B3-4EC204759247}" destId="{07C6E43F-F44E-4065-973A-DF0E026D7AFF}" srcOrd="0" destOrd="0" presId="urn:microsoft.com/office/officeart/2005/8/layout/orgChart1"/>
    <dgm:cxn modelId="{B2AB9CEC-27D5-429C-8557-4747C0E5AF0B}" type="presParOf" srcId="{07C6E43F-F44E-4065-973A-DF0E026D7AFF}" destId="{0CF66DB9-6FB9-40F9-B186-1841033C9097}" srcOrd="0" destOrd="0" presId="urn:microsoft.com/office/officeart/2005/8/layout/orgChart1"/>
    <dgm:cxn modelId="{35B4EF16-ACD7-4AAF-95CF-43C6BB92D004}" type="presParOf" srcId="{07C6E43F-F44E-4065-973A-DF0E026D7AFF}" destId="{CE89C033-6C9B-4FE7-AC5D-55944FB1D5E3}" srcOrd="1" destOrd="0" presId="urn:microsoft.com/office/officeart/2005/8/layout/orgChart1"/>
    <dgm:cxn modelId="{82767A9D-517F-49C8-B571-35B675FA3A2E}" type="presParOf" srcId="{38E0EA86-07AA-4D0E-A6B3-4EC204759247}" destId="{DAEFA4DE-890F-47B0-AB11-9C6618EFA8C1}" srcOrd="1" destOrd="0" presId="urn:microsoft.com/office/officeart/2005/8/layout/orgChart1"/>
    <dgm:cxn modelId="{1EE8D26E-AA6E-4DC0-8B6A-86C15DE5D6C9}" type="presParOf" srcId="{38E0EA86-07AA-4D0E-A6B3-4EC204759247}" destId="{7473FA81-E59E-4436-BFEA-83721C928206}" srcOrd="2" destOrd="0" presId="urn:microsoft.com/office/officeart/2005/8/layout/orgChart1"/>
    <dgm:cxn modelId="{4960F2AC-7F6E-493E-9754-AF652D58F164}" type="presParOf" srcId="{E0C26C2B-38F4-40CD-9BB8-57A02CB36068}" destId="{023BA357-CE2D-482A-842F-44078424F1F2}" srcOrd="6" destOrd="0" presId="urn:microsoft.com/office/officeart/2005/8/layout/orgChart1"/>
    <dgm:cxn modelId="{CA4DEB9C-C497-46E6-B6C3-B3B564E0E412}" type="presParOf" srcId="{E0C26C2B-38F4-40CD-9BB8-57A02CB36068}" destId="{8F4665E7-135B-45C1-A158-500A1450E2DD}" srcOrd="7" destOrd="0" presId="urn:microsoft.com/office/officeart/2005/8/layout/orgChart1"/>
    <dgm:cxn modelId="{C23AD955-4FBD-48F5-B3D6-DBF45443270E}" type="presParOf" srcId="{8F4665E7-135B-45C1-A158-500A1450E2DD}" destId="{DC74AFF7-F3C3-4FE9-AA29-5DB39822523F}" srcOrd="0" destOrd="0" presId="urn:microsoft.com/office/officeart/2005/8/layout/orgChart1"/>
    <dgm:cxn modelId="{4C4F14B4-3F8D-4DD5-8F83-1A477B12D2CA}" type="presParOf" srcId="{DC74AFF7-F3C3-4FE9-AA29-5DB39822523F}" destId="{1EC95AE1-5A73-48BB-8CEE-2FE465A9FF36}" srcOrd="0" destOrd="0" presId="urn:microsoft.com/office/officeart/2005/8/layout/orgChart1"/>
    <dgm:cxn modelId="{79F0CC58-7F1E-4669-A3E9-B30AE6D842D7}" type="presParOf" srcId="{DC74AFF7-F3C3-4FE9-AA29-5DB39822523F}" destId="{104A10A0-FF86-4C27-86E2-619567B4779E}" srcOrd="1" destOrd="0" presId="urn:microsoft.com/office/officeart/2005/8/layout/orgChart1"/>
    <dgm:cxn modelId="{F719812A-1F6A-4134-884B-44AF3095B48E}" type="presParOf" srcId="{8F4665E7-135B-45C1-A158-500A1450E2DD}" destId="{FF34347E-49BF-4E3C-BC51-DAE3BFF28523}" srcOrd="1" destOrd="0" presId="urn:microsoft.com/office/officeart/2005/8/layout/orgChart1"/>
    <dgm:cxn modelId="{0AE0009E-A1C6-4145-A95B-977CAF4BF7A4}" type="presParOf" srcId="{8F4665E7-135B-45C1-A158-500A1450E2DD}" destId="{685E094A-744B-4E9F-9D39-C1E7382EB139}" srcOrd="2" destOrd="0" presId="urn:microsoft.com/office/officeart/2005/8/layout/orgChart1"/>
    <dgm:cxn modelId="{82FBD9BE-474F-4CA3-8861-2788466E896C}" type="presParOf" srcId="{88EAEF53-C763-475E-B811-CF3874E258C7}" destId="{EEEFB4FA-5CCB-4E4C-9D38-E20CDE4AAC1C}" srcOrd="2" destOrd="0" presId="urn:microsoft.com/office/officeart/2005/8/layout/orgChart1"/>
    <dgm:cxn modelId="{B82F882A-D12E-4046-A4C0-2A7280AA0968}" type="presParOf" srcId="{755ACD4B-599B-4AA3-AE66-8F7B772B60D8}" destId="{1C48DCF9-C93D-43A9-9395-62EC2097E1A1}" srcOrd="6" destOrd="0" presId="urn:microsoft.com/office/officeart/2005/8/layout/orgChart1"/>
    <dgm:cxn modelId="{45F1C7E1-5E16-4FC8-97FB-BA16D2714BA5}" type="presParOf" srcId="{755ACD4B-599B-4AA3-AE66-8F7B772B60D8}" destId="{37A6CADD-CD71-4651-B9FB-0841DECD5050}" srcOrd="7" destOrd="0" presId="urn:microsoft.com/office/officeart/2005/8/layout/orgChart1"/>
    <dgm:cxn modelId="{54C5C470-9A1C-4015-B2AA-9931BE03AB98}" type="presParOf" srcId="{37A6CADD-CD71-4651-B9FB-0841DECD5050}" destId="{CBCEDDC4-9D29-4EBC-A2CC-A9CF2C75041C}" srcOrd="0" destOrd="0" presId="urn:microsoft.com/office/officeart/2005/8/layout/orgChart1"/>
    <dgm:cxn modelId="{3765F5EF-49FD-475F-B9E3-8C340DB861A3}" type="presParOf" srcId="{CBCEDDC4-9D29-4EBC-A2CC-A9CF2C75041C}" destId="{D133F139-EC54-4C78-8943-E20B27B59D6A}" srcOrd="0" destOrd="0" presId="urn:microsoft.com/office/officeart/2005/8/layout/orgChart1"/>
    <dgm:cxn modelId="{13377491-384D-4741-91D5-F981314680D7}" type="presParOf" srcId="{CBCEDDC4-9D29-4EBC-A2CC-A9CF2C75041C}" destId="{C8E3021D-24A8-4FEA-9E7D-C0EE3616B4DD}" srcOrd="1" destOrd="0" presId="urn:microsoft.com/office/officeart/2005/8/layout/orgChart1"/>
    <dgm:cxn modelId="{3887B924-10F1-4956-BBFE-710B188406F1}" type="presParOf" srcId="{37A6CADD-CD71-4651-B9FB-0841DECD5050}" destId="{D3C95107-7BCB-440C-949F-E4A8626670D6}" srcOrd="1" destOrd="0" presId="urn:microsoft.com/office/officeart/2005/8/layout/orgChart1"/>
    <dgm:cxn modelId="{E1828308-83A4-4D8B-AF0B-71B0B5FE880C}" type="presParOf" srcId="{37A6CADD-CD71-4651-B9FB-0841DECD5050}" destId="{5CD03FA4-7A61-41AB-8ADD-8E1AF795D583}" srcOrd="2" destOrd="0" presId="urn:microsoft.com/office/officeart/2005/8/layout/orgChart1"/>
    <dgm:cxn modelId="{9E460401-1EE4-46FC-B1BC-ECBCCBF77EA0}" type="presParOf" srcId="{625F59DA-159A-4C83-B694-3C29179944E5}" destId="{7F9C53D1-6D4F-4A0B-8BB6-1AB6B89996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136kg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136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Energy return system</a:t>
          </a:r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EF1BE953-0987-41D9-B6C4-F32744F34A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carbon, </a:t>
          </a:r>
          <a:r>
            <a:rPr lang="en-US" sz="1300" b="0" i="0" dirty="0" err="1" smtClean="0">
              <a:solidFill>
                <a:schemeClr val="bg1"/>
              </a:solidFill>
            </a:rPr>
            <a:t>elastomer</a:t>
          </a:r>
          <a:r>
            <a:rPr lang="en-US" sz="1300" b="0" i="0" dirty="0" smtClean="0">
              <a:solidFill>
                <a:schemeClr val="bg1"/>
              </a:solidFill>
            </a:rPr>
            <a:t>, steel</a:t>
          </a:r>
          <a:endParaRPr lang="en-US" sz="1300" dirty="0">
            <a:solidFill>
              <a:schemeClr val="bg1"/>
            </a:solidFill>
          </a:endParaRPr>
        </a:p>
      </dgm:t>
    </dgm:pt>
    <dgm:pt modelId="{EDC4E90C-3624-414A-A3C6-D8D0DAB44336}" type="parTrans" cxnId="{0499E615-2EE2-4F28-A1DD-33F11BE76B9C}">
      <dgm:prSet/>
      <dgm:spPr/>
      <dgm:t>
        <a:bodyPr/>
        <a:lstStyle/>
        <a:p>
          <a:endParaRPr lang="en-US"/>
        </a:p>
      </dgm:t>
    </dgm:pt>
    <dgm:pt modelId="{6B22C309-4975-4CDA-8E96-005EC24D3BBD}" type="sibTrans" cxnId="{0499E615-2EE2-4F28-A1DD-33F11BE76B9C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Continuous carbon spring</a:t>
          </a:r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2E6C9BB0-301A-4412-AB13-6C7F2F11B7C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Integrated heel buffer </a:t>
          </a:r>
          <a:r>
            <a:rPr lang="de-DE" sz="1300" dirty="0" smtClean="0">
              <a:solidFill>
                <a:schemeClr val="bg1"/>
              </a:solidFill>
            </a:rPr>
            <a:t>with pivot principle</a:t>
          </a:r>
          <a:endParaRPr lang="en-US" sz="1300" dirty="0">
            <a:solidFill>
              <a:schemeClr val="bg1"/>
            </a:solidFill>
          </a:endParaRPr>
        </a:p>
      </dgm:t>
    </dgm:pt>
    <dgm:pt modelId="{F155BDB2-38BB-43E7-9584-E6AA4C0E82FF}" type="parTrans" cxnId="{5EDD7825-63CC-4A32-8173-E1F0E09FE797}">
      <dgm:prSet/>
      <dgm:spPr/>
    </dgm:pt>
    <dgm:pt modelId="{61A2FBB1-FEF6-49F8-B46C-6F3AEB4FFD2C}" type="sibTrans" cxnId="{5EDD7825-63CC-4A32-8173-E1F0E09FE797}">
      <dgm:prSet/>
      <dgm:spPr/>
    </dgm:pt>
    <dgm:pt modelId="{A9F16E47-724F-41EC-B4C1-727ABC67C8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Multiple layer principle with intermediate </a:t>
          </a:r>
          <a:r>
            <a:rPr lang="en-US" sz="1300" dirty="0" err="1" smtClean="0">
              <a:solidFill>
                <a:schemeClr val="bg1"/>
              </a:solidFill>
            </a:rPr>
            <a:t>elastomer</a:t>
          </a:r>
          <a:r>
            <a:rPr lang="en-US" sz="1300" dirty="0" smtClean="0">
              <a:solidFill>
                <a:schemeClr val="bg1"/>
              </a:solidFill>
            </a:rPr>
            <a:t> layer</a:t>
          </a:r>
          <a:endParaRPr lang="en-US" sz="1300" dirty="0">
            <a:solidFill>
              <a:schemeClr val="bg1"/>
            </a:solidFill>
          </a:endParaRPr>
        </a:p>
      </dgm:t>
    </dgm:pt>
    <dgm:pt modelId="{644028E0-8DD9-4CEA-A70C-E8B749242805}" type="parTrans" cxnId="{A9B9F928-A1C2-494D-A496-0FB930E35980}">
      <dgm:prSet/>
      <dgm:spPr/>
    </dgm:pt>
    <dgm:pt modelId="{F6EA63BB-36DA-49D8-AD30-3F2E84F2D157}" type="sibTrans" cxnId="{A9B9F928-A1C2-494D-A496-0FB930E35980}">
      <dgm:prSet/>
      <dgm:spPr/>
    </dgm:pt>
    <dgm:pt modelId="{843C5B77-ED18-4933-BEEB-A5932147FFF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Fitted height: 120mm</a:t>
          </a:r>
          <a:endParaRPr lang="en-US" sz="1300" dirty="0">
            <a:solidFill>
              <a:schemeClr val="bg1"/>
            </a:solidFill>
          </a:endParaRPr>
        </a:p>
      </dgm:t>
    </dgm:pt>
    <dgm:pt modelId="{44836309-1516-4D02-9985-69627D4F6B90}" type="parTrans" cxnId="{90229D5D-AF77-4FE5-B00D-97D51AB3152C}">
      <dgm:prSet/>
      <dgm:spPr/>
    </dgm:pt>
    <dgm:pt modelId="{A6A2887C-7FDB-4DD2-89A3-9036440A5D39}" type="sibTrans" cxnId="{90229D5D-AF77-4FE5-B00D-97D51AB3152C}">
      <dgm:prSet/>
      <dgm:spPr/>
    </dgm:pt>
    <dgm:pt modelId="{4F521964-DF6F-42F2-BB61-22580BF0E04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B2FECFBF-D5CF-474F-BAFB-745D8A1E2258}" type="parTrans" cxnId="{2D6F7552-2F09-4A7F-924E-49D6CCB046E0}">
      <dgm:prSet/>
      <dgm:spPr/>
    </dgm:pt>
    <dgm:pt modelId="{79D946E8-D7DF-4A9F-80AB-64FFD715C74C}" type="sibTrans" cxnId="{2D6F7552-2F09-4A7F-924E-49D6CCB046E0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21858E0B-5D03-41D0-85BB-6499752C08ED}" type="presOf" srcId="{02D3836E-589D-4891-9121-4B02C2C592A0}" destId="{0E19D172-3256-4658-9F46-1958403932C0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D2921C11-B6DD-40E2-8CE3-5C93123F17B3}" type="presOf" srcId="{72C156E3-47D5-4A2D-96CF-616EA66FF9F9}" destId="{C3885DD5-17FB-4414-932F-EB429EA7A38D}" srcOrd="0" destOrd="0" presId="urn:microsoft.com/office/officeart/2005/8/layout/vList6"/>
    <dgm:cxn modelId="{0499E615-2EE2-4F28-A1DD-33F11BE76B9C}" srcId="{72C156E3-47D5-4A2D-96CF-616EA66FF9F9}" destId="{EF1BE953-0987-41D9-B6C4-F32744F34A6C}" srcOrd="1" destOrd="0" parTransId="{EDC4E90C-3624-414A-A3C6-D8D0DAB44336}" sibTransId="{6B22C309-4975-4CDA-8E96-005EC24D3BBD}"/>
    <dgm:cxn modelId="{52FD8CAA-CEE6-4B86-9236-9A0179DF7DA9}" type="presOf" srcId="{634C7BB1-A31A-49C8-B74B-2A53604A5923}" destId="{888B6D8E-4266-4CA5-846B-8A088C72A31F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AC02EF5A-1084-4965-BA52-8CF1C5744D41}" type="presOf" srcId="{26736893-B75F-41CB-8A91-7EE0A9F423C8}" destId="{AF2D923C-34CA-4107-941F-26ADFF207502}" srcOrd="0" destOrd="0" presId="urn:microsoft.com/office/officeart/2005/8/layout/vList6"/>
    <dgm:cxn modelId="{FE5BAEF6-58A5-4CBA-B5A4-6F021FA01173}" type="presOf" srcId="{F859A755-48AD-4CC0-AE25-62FEB732EFBE}" destId="{CC7B759B-F1D4-4F2C-BB7E-791FBE104AF2}" srcOrd="0" destOrd="1" presId="urn:microsoft.com/office/officeart/2005/8/layout/vList6"/>
    <dgm:cxn modelId="{296305C8-C65F-4D61-AA8C-B3CDC2CDE187}" type="presOf" srcId="{A9F16E47-724F-41EC-B4C1-727ABC67C8EF}" destId="{888B6D8E-4266-4CA5-846B-8A088C72A31F}" srcOrd="0" destOrd="3" presId="urn:microsoft.com/office/officeart/2005/8/layout/vList6"/>
    <dgm:cxn modelId="{9FBAEC60-0DAA-41C7-BFF2-BDB7BAA55C9D}" type="presOf" srcId="{EF1BE953-0987-41D9-B6C4-F32744F34A6C}" destId="{87B707B4-D110-4C8D-B8D3-1546CB14D54A}" srcOrd="0" destOrd="1" presId="urn:microsoft.com/office/officeart/2005/8/layout/vList6"/>
    <dgm:cxn modelId="{5BF73147-F352-4EAB-89E7-EBD296EB06B3}" type="presOf" srcId="{B0FB85C5-7672-438F-8BFE-E4420319E30B}" destId="{4372B7C4-E661-41F3-BE2B-00AE1A3F3A1C}" srcOrd="0" destOrd="0" presId="urn:microsoft.com/office/officeart/2005/8/layout/vList6"/>
    <dgm:cxn modelId="{2E01A152-9D60-42FA-9F3F-8741A63A2CA8}" type="presOf" srcId="{532CE659-5B48-476E-BCAB-E2CD47D651EA}" destId="{87B707B4-D110-4C8D-B8D3-1546CB14D54A}" srcOrd="0" destOrd="2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90229D5D-AF77-4FE5-B00D-97D51AB3152C}" srcId="{72C156E3-47D5-4A2D-96CF-616EA66FF9F9}" destId="{843C5B77-ED18-4933-BEEB-A5932147FFFC}" srcOrd="3" destOrd="0" parTransId="{44836309-1516-4D02-9985-69627D4F6B90}" sibTransId="{A6A2887C-7FDB-4DD2-89A3-9036440A5D39}"/>
    <dgm:cxn modelId="{64D3CFE3-70FC-4EB6-84B3-4FCEA3001B91}" type="presOf" srcId="{2E6C9BB0-301A-4412-AB13-6C7F2F11B7C9}" destId="{888B6D8E-4266-4CA5-846B-8A088C72A31F}" srcOrd="0" destOrd="1" presId="urn:microsoft.com/office/officeart/2005/8/layout/vList6"/>
    <dgm:cxn modelId="{F0B0A9E3-60AF-4154-826E-35C1801EC2C5}" srcId="{B0FB85C5-7672-438F-8BFE-E4420319E30B}" destId="{2FA500B2-C5EE-43BC-AF4B-CFECB4B584D1}" srcOrd="2" destOrd="0" parTransId="{0E775EDB-2226-4F8D-9BF5-0F9550909FF3}" sibTransId="{48326AC3-A5C9-42EB-A6E4-FAB2E1F62A2E}"/>
    <dgm:cxn modelId="{0447EAF1-5F98-4084-9B06-D238103C26F1}" type="presOf" srcId="{3E224EA4-D443-4528-822E-0B92C772AD19}" destId="{CC7B759B-F1D4-4F2C-BB7E-791FBE104AF2}" srcOrd="0" destOrd="0" presId="urn:microsoft.com/office/officeart/2005/8/layout/vList6"/>
    <dgm:cxn modelId="{12A4F73B-E9DC-4C41-A208-F2128F4617D1}" type="presOf" srcId="{843C5B77-ED18-4933-BEEB-A5932147FFFC}" destId="{87B707B4-D110-4C8D-B8D3-1546CB14D54A}" srcOrd="0" destOrd="3" presId="urn:microsoft.com/office/officeart/2005/8/layout/vList6"/>
    <dgm:cxn modelId="{51733D48-7ECE-4F74-B044-E7CB495E5902}" type="presOf" srcId="{2FA500B2-C5EE-43BC-AF4B-CFECB4B584D1}" destId="{888B6D8E-4266-4CA5-846B-8A088C72A31F}" srcOrd="0" destOrd="2" presId="urn:microsoft.com/office/officeart/2005/8/layout/vList6"/>
    <dgm:cxn modelId="{E8A99998-2939-42CF-B473-3D41842B2991}" srcId="{72C156E3-47D5-4A2D-96CF-616EA66FF9F9}" destId="{532CE659-5B48-476E-BCAB-E2CD47D651EA}" srcOrd="2" destOrd="0" parTransId="{DE8CF4A4-FBAD-4911-821E-381C0F593DC7}" sibTransId="{8D415C44-3739-4A9F-A3EB-6A02B0DE32D9}"/>
    <dgm:cxn modelId="{2D6F7552-2F09-4A7F-924E-49D6CCB046E0}" srcId="{72C156E3-47D5-4A2D-96CF-616EA66FF9F9}" destId="{4F521964-DF6F-42F2-BB61-22580BF0E044}" srcOrd="0" destOrd="0" parTransId="{B2FECFBF-D5CF-474F-BAFB-745D8A1E2258}" sibTransId="{79D946E8-D7DF-4A9F-80AB-64FFD715C74C}"/>
    <dgm:cxn modelId="{A9B9F928-A1C2-494D-A496-0FB930E35980}" srcId="{B0FB85C5-7672-438F-8BFE-E4420319E30B}" destId="{A9F16E47-724F-41EC-B4C1-727ABC67C8EF}" srcOrd="3" destOrd="0" parTransId="{644028E0-8DD9-4CEA-A70C-E8B749242805}" sibTransId="{F6EA63BB-36DA-49D8-AD30-3F2E84F2D157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5EDD7825-63CC-4A32-8173-E1F0E09FE797}" srcId="{B0FB85C5-7672-438F-8BFE-E4420319E30B}" destId="{2E6C9BB0-301A-4412-AB13-6C7F2F11B7C9}" srcOrd="1" destOrd="0" parTransId="{F155BDB2-38BB-43E7-9584-E6AA4C0E82FF}" sibTransId="{61A2FBB1-FEF6-49F8-B46C-6F3AEB4FFD2C}"/>
    <dgm:cxn modelId="{13B8BDBD-3EBB-4463-A468-5B518E02117D}" type="presOf" srcId="{4F521964-DF6F-42F2-BB61-22580BF0E044}" destId="{87B707B4-D110-4C8D-B8D3-1546CB14D54A}" srcOrd="0" destOrd="0" presId="urn:microsoft.com/office/officeart/2005/8/layout/vList6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2344BDB3-156A-40D9-A916-4FFA3351674E}" type="presOf" srcId="{FD9ADF67-9EF3-4CA0-A146-9C98AC1B196A}" destId="{CC7B759B-F1D4-4F2C-BB7E-791FBE104AF2}" srcOrd="0" destOrd="2" presId="urn:microsoft.com/office/officeart/2005/8/layout/vList6"/>
    <dgm:cxn modelId="{BD9179AC-425C-4E74-97F0-61FD5D6DF7C6}" type="presParOf" srcId="{AF2D923C-34CA-4107-941F-26ADFF207502}" destId="{C6D8A186-BF17-4CAD-947E-F5B22449250C}" srcOrd="0" destOrd="0" presId="urn:microsoft.com/office/officeart/2005/8/layout/vList6"/>
    <dgm:cxn modelId="{52FCE684-2C73-4560-819D-9EE6CEE10400}" type="presParOf" srcId="{C6D8A186-BF17-4CAD-947E-F5B22449250C}" destId="{0E19D172-3256-4658-9F46-1958403932C0}" srcOrd="0" destOrd="0" presId="urn:microsoft.com/office/officeart/2005/8/layout/vList6"/>
    <dgm:cxn modelId="{A2E8C72B-A16A-4C52-A2C2-7628D8507A45}" type="presParOf" srcId="{C6D8A186-BF17-4CAD-947E-F5B22449250C}" destId="{CC7B759B-F1D4-4F2C-BB7E-791FBE104AF2}" srcOrd="1" destOrd="0" presId="urn:microsoft.com/office/officeart/2005/8/layout/vList6"/>
    <dgm:cxn modelId="{9E2DE7A1-B804-4420-B5D8-2F4C6ABEE212}" type="presParOf" srcId="{AF2D923C-34CA-4107-941F-26ADFF207502}" destId="{1EC17FF8-4223-4328-A6E0-FE811763A920}" srcOrd="1" destOrd="0" presId="urn:microsoft.com/office/officeart/2005/8/layout/vList6"/>
    <dgm:cxn modelId="{2209E575-7366-4B45-8B4F-931E81010728}" type="presParOf" srcId="{AF2D923C-34CA-4107-941F-26ADFF207502}" destId="{723D7873-7964-4DE0-8DCA-BFA03A5241F5}" srcOrd="2" destOrd="0" presId="urn:microsoft.com/office/officeart/2005/8/layout/vList6"/>
    <dgm:cxn modelId="{D0C95E6E-6804-4EC1-930D-13C44A6EF342}" type="presParOf" srcId="{723D7873-7964-4DE0-8DCA-BFA03A5241F5}" destId="{4372B7C4-E661-41F3-BE2B-00AE1A3F3A1C}" srcOrd="0" destOrd="0" presId="urn:microsoft.com/office/officeart/2005/8/layout/vList6"/>
    <dgm:cxn modelId="{5CB66035-0ED3-40BD-899F-35497E12D34A}" type="presParOf" srcId="{723D7873-7964-4DE0-8DCA-BFA03A5241F5}" destId="{888B6D8E-4266-4CA5-846B-8A088C72A31F}" srcOrd="1" destOrd="0" presId="urn:microsoft.com/office/officeart/2005/8/layout/vList6"/>
    <dgm:cxn modelId="{553FEE42-9B3D-4513-A714-2633587E092A}" type="presParOf" srcId="{AF2D923C-34CA-4107-941F-26ADFF207502}" destId="{84F46D7E-458A-4BFC-B482-7A35F01868FA}" srcOrd="3" destOrd="0" presId="urn:microsoft.com/office/officeart/2005/8/layout/vList6"/>
    <dgm:cxn modelId="{BDD6E4C5-8C11-4984-8203-1FC8EA8F6761}" type="presParOf" srcId="{AF2D923C-34CA-4107-941F-26ADFF207502}" destId="{60482929-8A90-43B4-9372-03DDA9143B69}" srcOrd="4" destOrd="0" presId="urn:microsoft.com/office/officeart/2005/8/layout/vList6"/>
    <dgm:cxn modelId="{501209EC-B263-4D85-8D38-2C0E69EDD0B4}" type="presParOf" srcId="{60482929-8A90-43B4-9372-03DDA9143B69}" destId="{C3885DD5-17FB-4414-932F-EB429EA7A38D}" srcOrd="0" destOrd="0" presId="urn:microsoft.com/office/officeart/2005/8/layout/vList6"/>
    <dgm:cxn modelId="{8763613F-ECC8-441D-A5F8-8264FBF7AEC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2CA735-588B-4DC7-B3EF-4E6D9635F6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B7286-625A-48C1-93B1-060FFCC40BA1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dirty="0" smtClean="0"/>
            <a:t>Joints</a:t>
          </a:r>
          <a:endParaRPr lang="en-US" sz="1800" dirty="0"/>
        </a:p>
      </dgm:t>
    </dgm:pt>
    <dgm:pt modelId="{9DD10B0A-539C-45E4-9212-EA38C1A6D0ED}" type="parTrans" cxnId="{6327E029-5A92-4CE7-887F-4034D9ACE406}">
      <dgm:prSet/>
      <dgm:spPr/>
      <dgm:t>
        <a:bodyPr/>
        <a:lstStyle/>
        <a:p>
          <a:endParaRPr lang="en-US" sz="1300"/>
        </a:p>
      </dgm:t>
    </dgm:pt>
    <dgm:pt modelId="{9DF9B38F-F64D-4C0A-BB4E-6F4E857E82FA}" type="sibTrans" cxnId="{6327E029-5A92-4CE7-887F-4034D9ACE406}">
      <dgm:prSet/>
      <dgm:spPr/>
      <dgm:t>
        <a:bodyPr/>
        <a:lstStyle/>
        <a:p>
          <a:endParaRPr lang="en-US" sz="1300"/>
        </a:p>
      </dgm:t>
    </dgm:pt>
    <dgm:pt modelId="{9FDB31B0-9C67-4D54-9E1B-01E9F3D359C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Knee</a:t>
          </a:r>
          <a:endParaRPr lang="en-US" sz="1400" dirty="0"/>
        </a:p>
      </dgm:t>
    </dgm:pt>
    <dgm:pt modelId="{1F52827F-49D3-484E-80EF-A04E793DC77B}" type="parTrans" cxnId="{C3958FA4-1183-457A-9CD8-41DB5B4D878D}">
      <dgm:prSet custT="1"/>
      <dgm:spPr/>
      <dgm:t>
        <a:bodyPr/>
        <a:lstStyle/>
        <a:p>
          <a:endParaRPr lang="en-US" sz="1400"/>
        </a:p>
      </dgm:t>
    </dgm:pt>
    <dgm:pt modelId="{25D335E7-A29D-4C1C-A1B0-0122E40A73A0}" type="sibTrans" cxnId="{C3958FA4-1183-457A-9CD8-41DB5B4D878D}">
      <dgm:prSet/>
      <dgm:spPr/>
      <dgm:t>
        <a:bodyPr/>
        <a:lstStyle/>
        <a:p>
          <a:endParaRPr lang="en-US" sz="1300"/>
        </a:p>
      </dgm:t>
    </dgm:pt>
    <dgm:pt modelId="{393B4ED9-2E4F-4DE7-9CC8-351C0EDEB165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Mechanical</a:t>
          </a:r>
          <a:endParaRPr lang="en-US" sz="1400" dirty="0"/>
        </a:p>
      </dgm:t>
    </dgm:pt>
    <dgm:pt modelId="{31098C20-E642-4ECF-A931-F43809750BD3}" type="parTrans" cxnId="{0CE4E528-C4E5-44E6-85C1-D6AAB347CB95}">
      <dgm:prSet custT="1"/>
      <dgm:spPr/>
      <dgm:t>
        <a:bodyPr/>
        <a:lstStyle/>
        <a:p>
          <a:endParaRPr lang="en-US" sz="1400"/>
        </a:p>
      </dgm:t>
    </dgm:pt>
    <dgm:pt modelId="{AE2CE2E6-B87D-4BC3-A844-15AAC49B2B5A}" type="sibTrans" cxnId="{0CE4E528-C4E5-44E6-85C1-D6AAB347CB95}">
      <dgm:prSet/>
      <dgm:spPr/>
      <dgm:t>
        <a:bodyPr/>
        <a:lstStyle/>
        <a:p>
          <a:endParaRPr lang="en-US" sz="1300"/>
        </a:p>
      </dgm:t>
    </dgm:pt>
    <dgm:pt modelId="{4B8B9B97-E2AE-42F6-A360-9048C8D1A9C8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Pnuematic</a:t>
          </a:r>
          <a:endParaRPr lang="en-US" sz="1400" dirty="0"/>
        </a:p>
      </dgm:t>
    </dgm:pt>
    <dgm:pt modelId="{4BF0B29F-9494-48CA-9430-0C3FC3648025}" type="parTrans" cxnId="{60106ADB-A0DD-4FF6-907D-C0D4FF39BF96}">
      <dgm:prSet custT="1"/>
      <dgm:spPr/>
      <dgm:t>
        <a:bodyPr/>
        <a:lstStyle/>
        <a:p>
          <a:endParaRPr lang="en-US" sz="1400"/>
        </a:p>
      </dgm:t>
    </dgm:pt>
    <dgm:pt modelId="{D2497812-F4B6-46F4-8F46-BD8AA9539B71}" type="sibTrans" cxnId="{60106ADB-A0DD-4FF6-907D-C0D4FF39BF96}">
      <dgm:prSet/>
      <dgm:spPr/>
      <dgm:t>
        <a:bodyPr/>
        <a:lstStyle/>
        <a:p>
          <a:endParaRPr lang="en-US" sz="1300"/>
        </a:p>
      </dgm:t>
    </dgm:pt>
    <dgm:pt modelId="{361E976D-1627-4BB5-9B4D-D1A9CD6C421C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Hydraullic</a:t>
          </a:r>
          <a:endParaRPr lang="en-US" sz="1400" dirty="0"/>
        </a:p>
      </dgm:t>
    </dgm:pt>
    <dgm:pt modelId="{E4BE9EA7-0B4F-48A4-A74D-53360EC6DB62}" type="parTrans" cxnId="{0F7992AF-DD5C-44A3-9455-D55768C69D14}">
      <dgm:prSet/>
      <dgm:spPr/>
      <dgm:t>
        <a:bodyPr/>
        <a:lstStyle/>
        <a:p>
          <a:endParaRPr lang="en-US" sz="1400"/>
        </a:p>
      </dgm:t>
    </dgm:pt>
    <dgm:pt modelId="{432560F2-987A-459C-834B-CA046E5218BA}" type="sibTrans" cxnId="{0F7992AF-DD5C-44A3-9455-D55768C69D14}">
      <dgm:prSet/>
      <dgm:spPr/>
      <dgm:t>
        <a:bodyPr/>
        <a:lstStyle/>
        <a:p>
          <a:endParaRPr lang="en-US"/>
        </a:p>
      </dgm:t>
    </dgm:pt>
    <dgm:pt modelId="{E6803DC1-BB9C-4D0D-9A7F-319E5E33237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Hip</a:t>
          </a:r>
          <a:endParaRPr lang="en-US" sz="1400" dirty="0"/>
        </a:p>
      </dgm:t>
    </dgm:pt>
    <dgm:pt modelId="{DA10F1F7-55AD-420F-9746-478D52EAFC21}" type="parTrans" cxnId="{2A8CDACB-E102-4A6B-A828-667770DB2A1E}">
      <dgm:prSet/>
      <dgm:spPr/>
      <dgm:t>
        <a:bodyPr/>
        <a:lstStyle/>
        <a:p>
          <a:endParaRPr lang="en-US" sz="1400"/>
        </a:p>
      </dgm:t>
    </dgm:pt>
    <dgm:pt modelId="{444B8D04-E78E-4286-B081-63974DA4B3F9}" type="sibTrans" cxnId="{2A8CDACB-E102-4A6B-A828-667770DB2A1E}">
      <dgm:prSet/>
      <dgm:spPr/>
      <dgm:t>
        <a:bodyPr/>
        <a:lstStyle/>
        <a:p>
          <a:endParaRPr lang="en-US"/>
        </a:p>
      </dgm:t>
    </dgm:pt>
    <dgm:pt modelId="{623500F0-CF20-4131-999D-732323F48771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HM3</a:t>
          </a:r>
          <a:endParaRPr lang="en-US" sz="1400" dirty="0"/>
        </a:p>
      </dgm:t>
    </dgm:pt>
    <dgm:pt modelId="{4D1B4A27-44E1-48EC-9974-B392F9C1A091}" type="parTrans" cxnId="{38663881-1D40-4FB0-9198-549F46C66419}">
      <dgm:prSet/>
      <dgm:spPr/>
      <dgm:t>
        <a:bodyPr/>
        <a:lstStyle/>
        <a:p>
          <a:endParaRPr lang="en-US" sz="1400"/>
        </a:p>
      </dgm:t>
    </dgm:pt>
    <dgm:pt modelId="{0B29307E-0E16-4E0E-A436-1186287A73A7}" type="sibTrans" cxnId="{38663881-1D40-4FB0-9198-549F46C66419}">
      <dgm:prSet/>
      <dgm:spPr/>
      <dgm:t>
        <a:bodyPr/>
        <a:lstStyle/>
        <a:p>
          <a:endParaRPr lang="en-US"/>
        </a:p>
      </dgm:t>
    </dgm:pt>
    <dgm:pt modelId="{C6B45902-31FD-493E-ACD7-8EF096ABBF64}" type="pres">
      <dgm:prSet presAssocID="{042CA735-588B-4DC7-B3EF-4E6D9635F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5F59DA-159A-4C83-B694-3C29179944E5}" type="pres">
      <dgm:prSet presAssocID="{EA0B7286-625A-48C1-93B1-060FFCC40BA1}" presName="hierRoot1" presStyleCnt="0">
        <dgm:presLayoutVars>
          <dgm:hierBranch val="init"/>
        </dgm:presLayoutVars>
      </dgm:prSet>
      <dgm:spPr/>
    </dgm:pt>
    <dgm:pt modelId="{9A5D3108-4B0A-44A3-B0E6-56B6C3B3A6A2}" type="pres">
      <dgm:prSet presAssocID="{EA0B7286-625A-48C1-93B1-060FFCC40BA1}" presName="rootComposite1" presStyleCnt="0"/>
      <dgm:spPr/>
    </dgm:pt>
    <dgm:pt modelId="{82809D1A-6DA6-4D5E-AC23-AFACB8B7547F}" type="pres">
      <dgm:prSet presAssocID="{EA0B7286-625A-48C1-93B1-060FFCC40B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A08BA-7CFA-43A1-8501-D76F8F69BD51}" type="pres">
      <dgm:prSet presAssocID="{EA0B7286-625A-48C1-93B1-060FFCC40BA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55ACD4B-599B-4AA3-AE66-8F7B772B60D8}" type="pres">
      <dgm:prSet presAssocID="{EA0B7286-625A-48C1-93B1-060FFCC40BA1}" presName="hierChild2" presStyleCnt="0"/>
      <dgm:spPr/>
    </dgm:pt>
    <dgm:pt modelId="{585F3006-E63D-4206-9C1E-31692894F85B}" type="pres">
      <dgm:prSet presAssocID="{1F52827F-49D3-484E-80EF-A04E793DC77B}" presName="Name37" presStyleLbl="parChTrans1D2" presStyleIdx="0" presStyleCnt="2"/>
      <dgm:spPr/>
      <dgm:t>
        <a:bodyPr/>
        <a:lstStyle/>
        <a:p>
          <a:endParaRPr lang="en-US"/>
        </a:p>
      </dgm:t>
    </dgm:pt>
    <dgm:pt modelId="{0A5D412D-B75B-4B26-8257-FF120037CDB8}" type="pres">
      <dgm:prSet presAssocID="{9FDB31B0-9C67-4D54-9E1B-01E9F3D359CB}" presName="hierRoot2" presStyleCnt="0">
        <dgm:presLayoutVars>
          <dgm:hierBranch val="init"/>
        </dgm:presLayoutVars>
      </dgm:prSet>
      <dgm:spPr/>
    </dgm:pt>
    <dgm:pt modelId="{F29C123B-0F95-4356-A942-A6BBB829E46D}" type="pres">
      <dgm:prSet presAssocID="{9FDB31B0-9C67-4D54-9E1B-01E9F3D359CB}" presName="rootComposite" presStyleCnt="0"/>
      <dgm:spPr/>
    </dgm:pt>
    <dgm:pt modelId="{E65AD441-6489-4FE1-8FFA-77928F0A973C}" type="pres">
      <dgm:prSet presAssocID="{9FDB31B0-9C67-4D54-9E1B-01E9F3D359CB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1AC5B4-8BAB-406B-80EF-956C51A420DF}" type="pres">
      <dgm:prSet presAssocID="{9FDB31B0-9C67-4D54-9E1B-01E9F3D359CB}" presName="rootConnector" presStyleLbl="node2" presStyleIdx="0" presStyleCnt="2"/>
      <dgm:spPr/>
      <dgm:t>
        <a:bodyPr/>
        <a:lstStyle/>
        <a:p>
          <a:endParaRPr lang="en-US"/>
        </a:p>
      </dgm:t>
    </dgm:pt>
    <dgm:pt modelId="{C0B692E9-80B1-4C69-A50B-22D27B4F4034}" type="pres">
      <dgm:prSet presAssocID="{9FDB31B0-9C67-4D54-9E1B-01E9F3D359CB}" presName="hierChild4" presStyleCnt="0"/>
      <dgm:spPr/>
    </dgm:pt>
    <dgm:pt modelId="{A80F286D-E2AF-4920-8C27-9DCDCF44FFA1}" type="pres">
      <dgm:prSet presAssocID="{31098C20-E642-4ECF-A931-F43809750BD3}" presName="Name37" presStyleLbl="parChTrans1D3" presStyleIdx="0" presStyleCnt="4"/>
      <dgm:spPr/>
      <dgm:t>
        <a:bodyPr/>
        <a:lstStyle/>
        <a:p>
          <a:endParaRPr lang="en-US"/>
        </a:p>
      </dgm:t>
    </dgm:pt>
    <dgm:pt modelId="{FC0DBC4F-99DF-4546-A129-3BA93CCBEC1A}" type="pres">
      <dgm:prSet presAssocID="{393B4ED9-2E4F-4DE7-9CC8-351C0EDEB165}" presName="hierRoot2" presStyleCnt="0">
        <dgm:presLayoutVars>
          <dgm:hierBranch val="init"/>
        </dgm:presLayoutVars>
      </dgm:prSet>
      <dgm:spPr/>
    </dgm:pt>
    <dgm:pt modelId="{C05F4979-1C58-47A1-8B27-BBE67F388B03}" type="pres">
      <dgm:prSet presAssocID="{393B4ED9-2E4F-4DE7-9CC8-351C0EDEB165}" presName="rootComposite" presStyleCnt="0"/>
      <dgm:spPr/>
    </dgm:pt>
    <dgm:pt modelId="{9EAB64FC-64C8-47E4-8AB2-961D96963B33}" type="pres">
      <dgm:prSet presAssocID="{393B4ED9-2E4F-4DE7-9CC8-351C0EDEB165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63518-0967-42BF-88E4-221D97AF6BBD}" type="pres">
      <dgm:prSet presAssocID="{393B4ED9-2E4F-4DE7-9CC8-351C0EDEB165}" presName="rootConnector" presStyleLbl="node3" presStyleIdx="0" presStyleCnt="4"/>
      <dgm:spPr/>
      <dgm:t>
        <a:bodyPr/>
        <a:lstStyle/>
        <a:p>
          <a:endParaRPr lang="en-US"/>
        </a:p>
      </dgm:t>
    </dgm:pt>
    <dgm:pt modelId="{322279EB-BD3E-478E-83BB-CB3D8AA8D47E}" type="pres">
      <dgm:prSet presAssocID="{393B4ED9-2E4F-4DE7-9CC8-351C0EDEB165}" presName="hierChild4" presStyleCnt="0"/>
      <dgm:spPr/>
    </dgm:pt>
    <dgm:pt modelId="{B07C8C3E-C93B-407D-AC53-3B0D1C1ADFAE}" type="pres">
      <dgm:prSet presAssocID="{393B4ED9-2E4F-4DE7-9CC8-351C0EDEB165}" presName="hierChild5" presStyleCnt="0"/>
      <dgm:spPr/>
    </dgm:pt>
    <dgm:pt modelId="{17FC56A8-AA26-435C-B156-7D5FD0DEC0DD}" type="pres">
      <dgm:prSet presAssocID="{4BF0B29F-9494-48CA-9430-0C3FC3648025}" presName="Name37" presStyleLbl="parChTrans1D3" presStyleIdx="1" presStyleCnt="4"/>
      <dgm:spPr/>
      <dgm:t>
        <a:bodyPr/>
        <a:lstStyle/>
        <a:p>
          <a:endParaRPr lang="en-US"/>
        </a:p>
      </dgm:t>
    </dgm:pt>
    <dgm:pt modelId="{2EBC9E81-5594-43E1-B4DE-7DD3C2C52051}" type="pres">
      <dgm:prSet presAssocID="{4B8B9B97-E2AE-42F6-A360-9048C8D1A9C8}" presName="hierRoot2" presStyleCnt="0">
        <dgm:presLayoutVars>
          <dgm:hierBranch val="init"/>
        </dgm:presLayoutVars>
      </dgm:prSet>
      <dgm:spPr/>
    </dgm:pt>
    <dgm:pt modelId="{B2B1B87B-4703-403D-ABDE-47AC90C7613F}" type="pres">
      <dgm:prSet presAssocID="{4B8B9B97-E2AE-42F6-A360-9048C8D1A9C8}" presName="rootComposite" presStyleCnt="0"/>
      <dgm:spPr/>
    </dgm:pt>
    <dgm:pt modelId="{20BBACD5-274A-4CCF-991F-2BAE514C5427}" type="pres">
      <dgm:prSet presAssocID="{4B8B9B97-E2AE-42F6-A360-9048C8D1A9C8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B2FCFC-30A3-4B75-8A96-6C98DD86257F}" type="pres">
      <dgm:prSet presAssocID="{4B8B9B97-E2AE-42F6-A360-9048C8D1A9C8}" presName="rootConnector" presStyleLbl="node3" presStyleIdx="1" presStyleCnt="4"/>
      <dgm:spPr/>
      <dgm:t>
        <a:bodyPr/>
        <a:lstStyle/>
        <a:p>
          <a:endParaRPr lang="en-US"/>
        </a:p>
      </dgm:t>
    </dgm:pt>
    <dgm:pt modelId="{A5C31720-F5AE-4FA5-BC1F-812DA72D1F4B}" type="pres">
      <dgm:prSet presAssocID="{4B8B9B97-E2AE-42F6-A360-9048C8D1A9C8}" presName="hierChild4" presStyleCnt="0"/>
      <dgm:spPr/>
    </dgm:pt>
    <dgm:pt modelId="{F69EA2DF-F5F6-4E17-8DE9-F2981C55CD69}" type="pres">
      <dgm:prSet presAssocID="{4B8B9B97-E2AE-42F6-A360-9048C8D1A9C8}" presName="hierChild5" presStyleCnt="0"/>
      <dgm:spPr/>
    </dgm:pt>
    <dgm:pt modelId="{2849E9C2-2E75-4F7E-B7F6-CD90ADFF6868}" type="pres">
      <dgm:prSet presAssocID="{E4BE9EA7-0B4F-48A4-A74D-53360EC6DB62}" presName="Name37" presStyleLbl="parChTrans1D3" presStyleIdx="2" presStyleCnt="4"/>
      <dgm:spPr/>
      <dgm:t>
        <a:bodyPr/>
        <a:lstStyle/>
        <a:p>
          <a:endParaRPr lang="en-US"/>
        </a:p>
      </dgm:t>
    </dgm:pt>
    <dgm:pt modelId="{15FCCD6B-E2AA-48D0-BC41-0014A4B20F44}" type="pres">
      <dgm:prSet presAssocID="{361E976D-1627-4BB5-9B4D-D1A9CD6C421C}" presName="hierRoot2" presStyleCnt="0">
        <dgm:presLayoutVars>
          <dgm:hierBranch val="init"/>
        </dgm:presLayoutVars>
      </dgm:prSet>
      <dgm:spPr/>
    </dgm:pt>
    <dgm:pt modelId="{0D6C8F1A-1C83-4AE5-AF4E-A56B9058275B}" type="pres">
      <dgm:prSet presAssocID="{361E976D-1627-4BB5-9B4D-D1A9CD6C421C}" presName="rootComposite" presStyleCnt="0"/>
      <dgm:spPr/>
    </dgm:pt>
    <dgm:pt modelId="{4A73FF63-4B7D-4940-BBFD-52DC834CC462}" type="pres">
      <dgm:prSet presAssocID="{361E976D-1627-4BB5-9B4D-D1A9CD6C421C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A0E25A-0A70-4BC9-807C-8A1BF1A75633}" type="pres">
      <dgm:prSet presAssocID="{361E976D-1627-4BB5-9B4D-D1A9CD6C421C}" presName="rootConnector" presStyleLbl="node3" presStyleIdx="2" presStyleCnt="4"/>
      <dgm:spPr/>
      <dgm:t>
        <a:bodyPr/>
        <a:lstStyle/>
        <a:p>
          <a:endParaRPr lang="en-US"/>
        </a:p>
      </dgm:t>
    </dgm:pt>
    <dgm:pt modelId="{ABA85642-0D95-4550-9ACF-5217190CDD71}" type="pres">
      <dgm:prSet presAssocID="{361E976D-1627-4BB5-9B4D-D1A9CD6C421C}" presName="hierChild4" presStyleCnt="0"/>
      <dgm:spPr/>
    </dgm:pt>
    <dgm:pt modelId="{0A088A64-4BCE-4D49-A52D-A47263257C7C}" type="pres">
      <dgm:prSet presAssocID="{361E976D-1627-4BB5-9B4D-D1A9CD6C421C}" presName="hierChild5" presStyleCnt="0"/>
      <dgm:spPr/>
    </dgm:pt>
    <dgm:pt modelId="{B81192E1-DDDC-48A9-8AD7-6DC2E7F42BFE}" type="pres">
      <dgm:prSet presAssocID="{9FDB31B0-9C67-4D54-9E1B-01E9F3D359CB}" presName="hierChild5" presStyleCnt="0"/>
      <dgm:spPr/>
    </dgm:pt>
    <dgm:pt modelId="{D4F7D03D-A0F9-448C-B2F6-B4DD3C629FC5}" type="pres">
      <dgm:prSet presAssocID="{DA10F1F7-55AD-420F-9746-478D52EAFC21}" presName="Name37" presStyleLbl="parChTrans1D2" presStyleIdx="1" presStyleCnt="2"/>
      <dgm:spPr/>
      <dgm:t>
        <a:bodyPr/>
        <a:lstStyle/>
        <a:p>
          <a:endParaRPr lang="en-US"/>
        </a:p>
      </dgm:t>
    </dgm:pt>
    <dgm:pt modelId="{92051D40-EC3F-437D-9B9F-03DE223DBB20}" type="pres">
      <dgm:prSet presAssocID="{E6803DC1-BB9C-4D0D-9A7F-319E5E332378}" presName="hierRoot2" presStyleCnt="0">
        <dgm:presLayoutVars>
          <dgm:hierBranch val="init"/>
        </dgm:presLayoutVars>
      </dgm:prSet>
      <dgm:spPr/>
    </dgm:pt>
    <dgm:pt modelId="{38710C0D-59A1-46C1-9848-7266A3D2E0BF}" type="pres">
      <dgm:prSet presAssocID="{E6803DC1-BB9C-4D0D-9A7F-319E5E332378}" presName="rootComposite" presStyleCnt="0"/>
      <dgm:spPr/>
    </dgm:pt>
    <dgm:pt modelId="{3FED66EB-7226-4A07-AD68-B2E953DB19F5}" type="pres">
      <dgm:prSet presAssocID="{E6803DC1-BB9C-4D0D-9A7F-319E5E332378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FAC881-B645-4C8F-9BCC-3D5DCBE491A7}" type="pres">
      <dgm:prSet presAssocID="{E6803DC1-BB9C-4D0D-9A7F-319E5E332378}" presName="rootConnector" presStyleLbl="node2" presStyleIdx="1" presStyleCnt="2"/>
      <dgm:spPr/>
      <dgm:t>
        <a:bodyPr/>
        <a:lstStyle/>
        <a:p>
          <a:endParaRPr lang="en-US"/>
        </a:p>
      </dgm:t>
    </dgm:pt>
    <dgm:pt modelId="{7DF2B902-101A-4097-8734-8EFCBBEAA7EC}" type="pres">
      <dgm:prSet presAssocID="{E6803DC1-BB9C-4D0D-9A7F-319E5E332378}" presName="hierChild4" presStyleCnt="0"/>
      <dgm:spPr/>
    </dgm:pt>
    <dgm:pt modelId="{C14C04D0-FCFD-4D6F-9FD5-29160D63EACB}" type="pres">
      <dgm:prSet presAssocID="{4D1B4A27-44E1-48EC-9974-B392F9C1A091}" presName="Name37" presStyleLbl="parChTrans1D3" presStyleIdx="3" presStyleCnt="4"/>
      <dgm:spPr/>
      <dgm:t>
        <a:bodyPr/>
        <a:lstStyle/>
        <a:p>
          <a:endParaRPr lang="en-US"/>
        </a:p>
      </dgm:t>
    </dgm:pt>
    <dgm:pt modelId="{00C09B87-2D0E-43CF-9985-0DFFCE1EAA14}" type="pres">
      <dgm:prSet presAssocID="{623500F0-CF20-4131-999D-732323F48771}" presName="hierRoot2" presStyleCnt="0">
        <dgm:presLayoutVars>
          <dgm:hierBranch val="init"/>
        </dgm:presLayoutVars>
      </dgm:prSet>
      <dgm:spPr/>
    </dgm:pt>
    <dgm:pt modelId="{D0D5345E-3A4E-4DA2-9801-E52AE28CF598}" type="pres">
      <dgm:prSet presAssocID="{623500F0-CF20-4131-999D-732323F48771}" presName="rootComposite" presStyleCnt="0"/>
      <dgm:spPr/>
    </dgm:pt>
    <dgm:pt modelId="{4548D830-0B84-4730-996A-2072EABD95D0}" type="pres">
      <dgm:prSet presAssocID="{623500F0-CF20-4131-999D-732323F48771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1A0322-D31A-4218-850E-18AF9D245EB8}" type="pres">
      <dgm:prSet presAssocID="{623500F0-CF20-4131-999D-732323F48771}" presName="rootConnector" presStyleLbl="node3" presStyleIdx="3" presStyleCnt="4"/>
      <dgm:spPr/>
      <dgm:t>
        <a:bodyPr/>
        <a:lstStyle/>
        <a:p>
          <a:endParaRPr lang="en-US"/>
        </a:p>
      </dgm:t>
    </dgm:pt>
    <dgm:pt modelId="{FE8E926A-A731-41D4-BDAD-0B740C45323C}" type="pres">
      <dgm:prSet presAssocID="{623500F0-CF20-4131-999D-732323F48771}" presName="hierChild4" presStyleCnt="0"/>
      <dgm:spPr/>
    </dgm:pt>
    <dgm:pt modelId="{3FC7BC00-CD68-4DFF-9F72-01F4D6ED886C}" type="pres">
      <dgm:prSet presAssocID="{623500F0-CF20-4131-999D-732323F48771}" presName="hierChild5" presStyleCnt="0"/>
      <dgm:spPr/>
    </dgm:pt>
    <dgm:pt modelId="{7328F380-AA25-445A-A327-A7C59D929A28}" type="pres">
      <dgm:prSet presAssocID="{E6803DC1-BB9C-4D0D-9A7F-319E5E332378}" presName="hierChild5" presStyleCnt="0"/>
      <dgm:spPr/>
    </dgm:pt>
    <dgm:pt modelId="{7F9C53D1-6D4F-4A0B-8BB6-1AB6B899965C}" type="pres">
      <dgm:prSet presAssocID="{EA0B7286-625A-48C1-93B1-060FFCC40BA1}" presName="hierChild3" presStyleCnt="0"/>
      <dgm:spPr/>
    </dgm:pt>
  </dgm:ptLst>
  <dgm:cxnLst>
    <dgm:cxn modelId="{AA03B31F-5FCF-4EB1-944F-86417C0B263E}" type="presOf" srcId="{361E976D-1627-4BB5-9B4D-D1A9CD6C421C}" destId="{4A73FF63-4B7D-4940-BBFD-52DC834CC462}" srcOrd="0" destOrd="0" presId="urn:microsoft.com/office/officeart/2005/8/layout/orgChart1"/>
    <dgm:cxn modelId="{6327E029-5A92-4CE7-887F-4034D9ACE406}" srcId="{042CA735-588B-4DC7-B3EF-4E6D9635F6D7}" destId="{EA0B7286-625A-48C1-93B1-060FFCC40BA1}" srcOrd="0" destOrd="0" parTransId="{9DD10B0A-539C-45E4-9212-EA38C1A6D0ED}" sibTransId="{9DF9B38F-F64D-4C0A-BB4E-6F4E857E82FA}"/>
    <dgm:cxn modelId="{A4D536E0-6CFD-4799-8EC1-E85A1AAD6D23}" type="presOf" srcId="{EA0B7286-625A-48C1-93B1-060FFCC40BA1}" destId="{82809D1A-6DA6-4D5E-AC23-AFACB8B7547F}" srcOrd="0" destOrd="0" presId="urn:microsoft.com/office/officeart/2005/8/layout/orgChart1"/>
    <dgm:cxn modelId="{201C21E5-0B0B-47FE-B648-94BB79D3862D}" type="presOf" srcId="{4B8B9B97-E2AE-42F6-A360-9048C8D1A9C8}" destId="{2AB2FCFC-30A3-4B75-8A96-6C98DD86257F}" srcOrd="1" destOrd="0" presId="urn:microsoft.com/office/officeart/2005/8/layout/orgChart1"/>
    <dgm:cxn modelId="{1731833F-5812-49E8-B0BA-4943E0498926}" type="presOf" srcId="{4B8B9B97-E2AE-42F6-A360-9048C8D1A9C8}" destId="{20BBACD5-274A-4CCF-991F-2BAE514C5427}" srcOrd="0" destOrd="0" presId="urn:microsoft.com/office/officeart/2005/8/layout/orgChart1"/>
    <dgm:cxn modelId="{ACF9AB38-60E6-4764-8A7F-7CB045DBDF98}" type="presOf" srcId="{E4BE9EA7-0B4F-48A4-A74D-53360EC6DB62}" destId="{2849E9C2-2E75-4F7E-B7F6-CD90ADFF6868}" srcOrd="0" destOrd="0" presId="urn:microsoft.com/office/officeart/2005/8/layout/orgChart1"/>
    <dgm:cxn modelId="{EB5E9170-30A5-44D6-B0D0-0CEB728F28C1}" type="presOf" srcId="{EA0B7286-625A-48C1-93B1-060FFCC40BA1}" destId="{C0DA08BA-7CFA-43A1-8501-D76F8F69BD51}" srcOrd="1" destOrd="0" presId="urn:microsoft.com/office/officeart/2005/8/layout/orgChart1"/>
    <dgm:cxn modelId="{1A8F2AB8-A15F-4866-A19A-07D614BD78FE}" type="presOf" srcId="{DA10F1F7-55AD-420F-9746-478D52EAFC21}" destId="{D4F7D03D-A0F9-448C-B2F6-B4DD3C629FC5}" srcOrd="0" destOrd="0" presId="urn:microsoft.com/office/officeart/2005/8/layout/orgChart1"/>
    <dgm:cxn modelId="{38663881-1D40-4FB0-9198-549F46C66419}" srcId="{E6803DC1-BB9C-4D0D-9A7F-319E5E332378}" destId="{623500F0-CF20-4131-999D-732323F48771}" srcOrd="0" destOrd="0" parTransId="{4D1B4A27-44E1-48EC-9974-B392F9C1A091}" sibTransId="{0B29307E-0E16-4E0E-A436-1186287A73A7}"/>
    <dgm:cxn modelId="{2A8CDACB-E102-4A6B-A828-667770DB2A1E}" srcId="{EA0B7286-625A-48C1-93B1-060FFCC40BA1}" destId="{E6803DC1-BB9C-4D0D-9A7F-319E5E332378}" srcOrd="1" destOrd="0" parTransId="{DA10F1F7-55AD-420F-9746-478D52EAFC21}" sibTransId="{444B8D04-E78E-4286-B081-63974DA4B3F9}"/>
    <dgm:cxn modelId="{0CE4E528-C4E5-44E6-85C1-D6AAB347CB95}" srcId="{9FDB31B0-9C67-4D54-9E1B-01E9F3D359CB}" destId="{393B4ED9-2E4F-4DE7-9CC8-351C0EDEB165}" srcOrd="0" destOrd="0" parTransId="{31098C20-E642-4ECF-A931-F43809750BD3}" sibTransId="{AE2CE2E6-B87D-4BC3-A844-15AAC49B2B5A}"/>
    <dgm:cxn modelId="{F445E962-0C8A-49A2-85F4-5C9479A134BC}" type="presOf" srcId="{623500F0-CF20-4131-999D-732323F48771}" destId="{B01A0322-D31A-4218-850E-18AF9D245EB8}" srcOrd="1" destOrd="0" presId="urn:microsoft.com/office/officeart/2005/8/layout/orgChart1"/>
    <dgm:cxn modelId="{60106ADB-A0DD-4FF6-907D-C0D4FF39BF96}" srcId="{9FDB31B0-9C67-4D54-9E1B-01E9F3D359CB}" destId="{4B8B9B97-E2AE-42F6-A360-9048C8D1A9C8}" srcOrd="1" destOrd="0" parTransId="{4BF0B29F-9494-48CA-9430-0C3FC3648025}" sibTransId="{D2497812-F4B6-46F4-8F46-BD8AA9539B71}"/>
    <dgm:cxn modelId="{3831A7B2-FAB2-4C2F-8AAC-2FCCD2B66C66}" type="presOf" srcId="{042CA735-588B-4DC7-B3EF-4E6D9635F6D7}" destId="{C6B45902-31FD-493E-ACD7-8EF096ABBF64}" srcOrd="0" destOrd="0" presId="urn:microsoft.com/office/officeart/2005/8/layout/orgChart1"/>
    <dgm:cxn modelId="{E1188041-14C3-4020-B3A8-F63518F3BB9E}" type="presOf" srcId="{31098C20-E642-4ECF-A931-F43809750BD3}" destId="{A80F286D-E2AF-4920-8C27-9DCDCF44FFA1}" srcOrd="0" destOrd="0" presId="urn:microsoft.com/office/officeart/2005/8/layout/orgChart1"/>
    <dgm:cxn modelId="{9EAF5E5A-F950-4C8F-A65F-12882A8EE17A}" type="presOf" srcId="{361E976D-1627-4BB5-9B4D-D1A9CD6C421C}" destId="{99A0E25A-0A70-4BC9-807C-8A1BF1A75633}" srcOrd="1" destOrd="0" presId="urn:microsoft.com/office/officeart/2005/8/layout/orgChart1"/>
    <dgm:cxn modelId="{C81D7161-9E4D-4719-AA17-7758C63C8478}" type="presOf" srcId="{393B4ED9-2E4F-4DE7-9CC8-351C0EDEB165}" destId="{ABA63518-0967-42BF-88E4-221D97AF6BBD}" srcOrd="1" destOrd="0" presId="urn:microsoft.com/office/officeart/2005/8/layout/orgChart1"/>
    <dgm:cxn modelId="{52E7069E-7A56-4BFD-9D9F-E275A5C9B1AA}" type="presOf" srcId="{1F52827F-49D3-484E-80EF-A04E793DC77B}" destId="{585F3006-E63D-4206-9C1E-31692894F85B}" srcOrd="0" destOrd="0" presId="urn:microsoft.com/office/officeart/2005/8/layout/orgChart1"/>
    <dgm:cxn modelId="{0F7992AF-DD5C-44A3-9455-D55768C69D14}" srcId="{9FDB31B0-9C67-4D54-9E1B-01E9F3D359CB}" destId="{361E976D-1627-4BB5-9B4D-D1A9CD6C421C}" srcOrd="2" destOrd="0" parTransId="{E4BE9EA7-0B4F-48A4-A74D-53360EC6DB62}" sibTransId="{432560F2-987A-459C-834B-CA046E5218BA}"/>
    <dgm:cxn modelId="{8CC1E65E-C70F-4341-94D3-9042B541EDB6}" type="presOf" srcId="{9FDB31B0-9C67-4D54-9E1B-01E9F3D359CB}" destId="{E65AD441-6489-4FE1-8FFA-77928F0A973C}" srcOrd="0" destOrd="0" presId="urn:microsoft.com/office/officeart/2005/8/layout/orgChart1"/>
    <dgm:cxn modelId="{2D57E0FB-6D7E-469D-97F5-CF640C71F38C}" type="presOf" srcId="{393B4ED9-2E4F-4DE7-9CC8-351C0EDEB165}" destId="{9EAB64FC-64C8-47E4-8AB2-961D96963B33}" srcOrd="0" destOrd="0" presId="urn:microsoft.com/office/officeart/2005/8/layout/orgChart1"/>
    <dgm:cxn modelId="{4C053038-3D5C-4DA3-8EDC-CB2D4B394EC3}" type="presOf" srcId="{4D1B4A27-44E1-48EC-9974-B392F9C1A091}" destId="{C14C04D0-FCFD-4D6F-9FD5-29160D63EACB}" srcOrd="0" destOrd="0" presId="urn:microsoft.com/office/officeart/2005/8/layout/orgChart1"/>
    <dgm:cxn modelId="{4CA9EB21-1C65-4D8D-A486-F5F9C1C5C280}" type="presOf" srcId="{E6803DC1-BB9C-4D0D-9A7F-319E5E332378}" destId="{73FAC881-B645-4C8F-9BCC-3D5DCBE491A7}" srcOrd="1" destOrd="0" presId="urn:microsoft.com/office/officeart/2005/8/layout/orgChart1"/>
    <dgm:cxn modelId="{C3958FA4-1183-457A-9CD8-41DB5B4D878D}" srcId="{EA0B7286-625A-48C1-93B1-060FFCC40BA1}" destId="{9FDB31B0-9C67-4D54-9E1B-01E9F3D359CB}" srcOrd="0" destOrd="0" parTransId="{1F52827F-49D3-484E-80EF-A04E793DC77B}" sibTransId="{25D335E7-A29D-4C1C-A1B0-0122E40A73A0}"/>
    <dgm:cxn modelId="{75E6B238-2564-4820-91E9-11E6B38A1522}" type="presOf" srcId="{623500F0-CF20-4131-999D-732323F48771}" destId="{4548D830-0B84-4730-996A-2072EABD95D0}" srcOrd="0" destOrd="0" presId="urn:microsoft.com/office/officeart/2005/8/layout/orgChart1"/>
    <dgm:cxn modelId="{F3FD86CC-F923-4A7B-9961-0B18603A6D41}" type="presOf" srcId="{E6803DC1-BB9C-4D0D-9A7F-319E5E332378}" destId="{3FED66EB-7226-4A07-AD68-B2E953DB19F5}" srcOrd="0" destOrd="0" presId="urn:microsoft.com/office/officeart/2005/8/layout/orgChart1"/>
    <dgm:cxn modelId="{C55F7C91-D48C-4D71-AA98-EB9AA9654E49}" type="presOf" srcId="{4BF0B29F-9494-48CA-9430-0C3FC3648025}" destId="{17FC56A8-AA26-435C-B156-7D5FD0DEC0DD}" srcOrd="0" destOrd="0" presId="urn:microsoft.com/office/officeart/2005/8/layout/orgChart1"/>
    <dgm:cxn modelId="{05A71A6E-8E6B-4936-9C62-FB9261CCE1B6}" type="presOf" srcId="{9FDB31B0-9C67-4D54-9E1B-01E9F3D359CB}" destId="{581AC5B4-8BAB-406B-80EF-956C51A420DF}" srcOrd="1" destOrd="0" presId="urn:microsoft.com/office/officeart/2005/8/layout/orgChart1"/>
    <dgm:cxn modelId="{4F5A1603-51A3-4585-9949-D63448E78658}" type="presParOf" srcId="{C6B45902-31FD-493E-ACD7-8EF096ABBF64}" destId="{625F59DA-159A-4C83-B694-3C29179944E5}" srcOrd="0" destOrd="0" presId="urn:microsoft.com/office/officeart/2005/8/layout/orgChart1"/>
    <dgm:cxn modelId="{AA607E5B-638A-4E4C-BB83-C5C494759FD5}" type="presParOf" srcId="{625F59DA-159A-4C83-B694-3C29179944E5}" destId="{9A5D3108-4B0A-44A3-B0E6-56B6C3B3A6A2}" srcOrd="0" destOrd="0" presId="urn:microsoft.com/office/officeart/2005/8/layout/orgChart1"/>
    <dgm:cxn modelId="{B5197BB1-EB4E-4968-AB59-E34DD8F1BB47}" type="presParOf" srcId="{9A5D3108-4B0A-44A3-B0E6-56B6C3B3A6A2}" destId="{82809D1A-6DA6-4D5E-AC23-AFACB8B7547F}" srcOrd="0" destOrd="0" presId="urn:microsoft.com/office/officeart/2005/8/layout/orgChart1"/>
    <dgm:cxn modelId="{E2D41CF1-8AF8-4EA3-A1E8-593A95BA4018}" type="presParOf" srcId="{9A5D3108-4B0A-44A3-B0E6-56B6C3B3A6A2}" destId="{C0DA08BA-7CFA-43A1-8501-D76F8F69BD51}" srcOrd="1" destOrd="0" presId="urn:microsoft.com/office/officeart/2005/8/layout/orgChart1"/>
    <dgm:cxn modelId="{FD8400CA-A628-4673-8CD6-12D8D117A91F}" type="presParOf" srcId="{625F59DA-159A-4C83-B694-3C29179944E5}" destId="{755ACD4B-599B-4AA3-AE66-8F7B772B60D8}" srcOrd="1" destOrd="0" presId="urn:microsoft.com/office/officeart/2005/8/layout/orgChart1"/>
    <dgm:cxn modelId="{1037FBBD-4726-4F20-83A1-85EF72EFE33B}" type="presParOf" srcId="{755ACD4B-599B-4AA3-AE66-8F7B772B60D8}" destId="{585F3006-E63D-4206-9C1E-31692894F85B}" srcOrd="0" destOrd="0" presId="urn:microsoft.com/office/officeart/2005/8/layout/orgChart1"/>
    <dgm:cxn modelId="{B061F43C-C0D9-43F5-B59A-157FDCFC2973}" type="presParOf" srcId="{755ACD4B-599B-4AA3-AE66-8F7B772B60D8}" destId="{0A5D412D-B75B-4B26-8257-FF120037CDB8}" srcOrd="1" destOrd="0" presId="urn:microsoft.com/office/officeart/2005/8/layout/orgChart1"/>
    <dgm:cxn modelId="{7EE94A36-CC41-4376-85C1-C8D5CBCE519A}" type="presParOf" srcId="{0A5D412D-B75B-4B26-8257-FF120037CDB8}" destId="{F29C123B-0F95-4356-A942-A6BBB829E46D}" srcOrd="0" destOrd="0" presId="urn:microsoft.com/office/officeart/2005/8/layout/orgChart1"/>
    <dgm:cxn modelId="{DB1BD7EF-9480-48AB-A74F-316BCDCDD7AE}" type="presParOf" srcId="{F29C123B-0F95-4356-A942-A6BBB829E46D}" destId="{E65AD441-6489-4FE1-8FFA-77928F0A973C}" srcOrd="0" destOrd="0" presId="urn:microsoft.com/office/officeart/2005/8/layout/orgChart1"/>
    <dgm:cxn modelId="{734559B4-F52C-46F3-86B7-19C6CF0171E5}" type="presParOf" srcId="{F29C123B-0F95-4356-A942-A6BBB829E46D}" destId="{581AC5B4-8BAB-406B-80EF-956C51A420DF}" srcOrd="1" destOrd="0" presId="urn:microsoft.com/office/officeart/2005/8/layout/orgChart1"/>
    <dgm:cxn modelId="{C6912C1E-F2DA-4F22-8218-5A82D718DF09}" type="presParOf" srcId="{0A5D412D-B75B-4B26-8257-FF120037CDB8}" destId="{C0B692E9-80B1-4C69-A50B-22D27B4F4034}" srcOrd="1" destOrd="0" presId="urn:microsoft.com/office/officeart/2005/8/layout/orgChart1"/>
    <dgm:cxn modelId="{2D3E957A-2E0F-40EC-81D1-974462EC6949}" type="presParOf" srcId="{C0B692E9-80B1-4C69-A50B-22D27B4F4034}" destId="{A80F286D-E2AF-4920-8C27-9DCDCF44FFA1}" srcOrd="0" destOrd="0" presId="urn:microsoft.com/office/officeart/2005/8/layout/orgChart1"/>
    <dgm:cxn modelId="{9DC310BA-6A61-43E6-8576-46553A72DEF0}" type="presParOf" srcId="{C0B692E9-80B1-4C69-A50B-22D27B4F4034}" destId="{FC0DBC4F-99DF-4546-A129-3BA93CCBEC1A}" srcOrd="1" destOrd="0" presId="urn:microsoft.com/office/officeart/2005/8/layout/orgChart1"/>
    <dgm:cxn modelId="{B5E6B50B-D9CE-4859-9AC9-4A128643AC2C}" type="presParOf" srcId="{FC0DBC4F-99DF-4546-A129-3BA93CCBEC1A}" destId="{C05F4979-1C58-47A1-8B27-BBE67F388B03}" srcOrd="0" destOrd="0" presId="urn:microsoft.com/office/officeart/2005/8/layout/orgChart1"/>
    <dgm:cxn modelId="{655C8484-1E6F-4216-B9DE-2FD261C2946C}" type="presParOf" srcId="{C05F4979-1C58-47A1-8B27-BBE67F388B03}" destId="{9EAB64FC-64C8-47E4-8AB2-961D96963B33}" srcOrd="0" destOrd="0" presId="urn:microsoft.com/office/officeart/2005/8/layout/orgChart1"/>
    <dgm:cxn modelId="{FD22E183-D42E-489E-BF23-AB0A69A67603}" type="presParOf" srcId="{C05F4979-1C58-47A1-8B27-BBE67F388B03}" destId="{ABA63518-0967-42BF-88E4-221D97AF6BBD}" srcOrd="1" destOrd="0" presId="urn:microsoft.com/office/officeart/2005/8/layout/orgChart1"/>
    <dgm:cxn modelId="{78135E12-1533-435F-A3DC-F25ADE994F16}" type="presParOf" srcId="{FC0DBC4F-99DF-4546-A129-3BA93CCBEC1A}" destId="{322279EB-BD3E-478E-83BB-CB3D8AA8D47E}" srcOrd="1" destOrd="0" presId="urn:microsoft.com/office/officeart/2005/8/layout/orgChart1"/>
    <dgm:cxn modelId="{C07D1D07-C67C-40ED-99DA-B9C8F190B971}" type="presParOf" srcId="{FC0DBC4F-99DF-4546-A129-3BA93CCBEC1A}" destId="{B07C8C3E-C93B-407D-AC53-3B0D1C1ADFAE}" srcOrd="2" destOrd="0" presId="urn:microsoft.com/office/officeart/2005/8/layout/orgChart1"/>
    <dgm:cxn modelId="{9DF44FE0-4673-4C1A-8603-6E4683E8E4BB}" type="presParOf" srcId="{C0B692E9-80B1-4C69-A50B-22D27B4F4034}" destId="{17FC56A8-AA26-435C-B156-7D5FD0DEC0DD}" srcOrd="2" destOrd="0" presId="urn:microsoft.com/office/officeart/2005/8/layout/orgChart1"/>
    <dgm:cxn modelId="{52958189-8BBA-4377-81E1-3CF1A8280B9E}" type="presParOf" srcId="{C0B692E9-80B1-4C69-A50B-22D27B4F4034}" destId="{2EBC9E81-5594-43E1-B4DE-7DD3C2C52051}" srcOrd="3" destOrd="0" presId="urn:microsoft.com/office/officeart/2005/8/layout/orgChart1"/>
    <dgm:cxn modelId="{235A0AEE-C7EF-4062-B3CF-615CEB04ABAF}" type="presParOf" srcId="{2EBC9E81-5594-43E1-B4DE-7DD3C2C52051}" destId="{B2B1B87B-4703-403D-ABDE-47AC90C7613F}" srcOrd="0" destOrd="0" presId="urn:microsoft.com/office/officeart/2005/8/layout/orgChart1"/>
    <dgm:cxn modelId="{278F4892-B868-43EC-99D4-C3C1C9899232}" type="presParOf" srcId="{B2B1B87B-4703-403D-ABDE-47AC90C7613F}" destId="{20BBACD5-274A-4CCF-991F-2BAE514C5427}" srcOrd="0" destOrd="0" presId="urn:microsoft.com/office/officeart/2005/8/layout/orgChart1"/>
    <dgm:cxn modelId="{73EE9BC2-7BA7-455A-99BC-2E320BF93E9D}" type="presParOf" srcId="{B2B1B87B-4703-403D-ABDE-47AC90C7613F}" destId="{2AB2FCFC-30A3-4B75-8A96-6C98DD86257F}" srcOrd="1" destOrd="0" presId="urn:microsoft.com/office/officeart/2005/8/layout/orgChart1"/>
    <dgm:cxn modelId="{B951461C-B824-4D6A-B0DE-B5BEBF2265B2}" type="presParOf" srcId="{2EBC9E81-5594-43E1-B4DE-7DD3C2C52051}" destId="{A5C31720-F5AE-4FA5-BC1F-812DA72D1F4B}" srcOrd="1" destOrd="0" presId="urn:microsoft.com/office/officeart/2005/8/layout/orgChart1"/>
    <dgm:cxn modelId="{B131D1DD-E40B-4E14-83E1-7ED1A5207C5E}" type="presParOf" srcId="{2EBC9E81-5594-43E1-B4DE-7DD3C2C52051}" destId="{F69EA2DF-F5F6-4E17-8DE9-F2981C55CD69}" srcOrd="2" destOrd="0" presId="urn:microsoft.com/office/officeart/2005/8/layout/orgChart1"/>
    <dgm:cxn modelId="{F876498D-B689-4C70-9888-6C6595E8130C}" type="presParOf" srcId="{C0B692E9-80B1-4C69-A50B-22D27B4F4034}" destId="{2849E9C2-2E75-4F7E-B7F6-CD90ADFF6868}" srcOrd="4" destOrd="0" presId="urn:microsoft.com/office/officeart/2005/8/layout/orgChart1"/>
    <dgm:cxn modelId="{ECF25360-1327-4FC2-B35F-F32546D6B005}" type="presParOf" srcId="{C0B692E9-80B1-4C69-A50B-22D27B4F4034}" destId="{15FCCD6B-E2AA-48D0-BC41-0014A4B20F44}" srcOrd="5" destOrd="0" presId="urn:microsoft.com/office/officeart/2005/8/layout/orgChart1"/>
    <dgm:cxn modelId="{52EF5675-2483-46C2-81B3-208D8A804B80}" type="presParOf" srcId="{15FCCD6B-E2AA-48D0-BC41-0014A4B20F44}" destId="{0D6C8F1A-1C83-4AE5-AF4E-A56B9058275B}" srcOrd="0" destOrd="0" presId="urn:microsoft.com/office/officeart/2005/8/layout/orgChart1"/>
    <dgm:cxn modelId="{394909CC-D4AE-4703-8BFB-E871CC7154D6}" type="presParOf" srcId="{0D6C8F1A-1C83-4AE5-AF4E-A56B9058275B}" destId="{4A73FF63-4B7D-4940-BBFD-52DC834CC462}" srcOrd="0" destOrd="0" presId="urn:microsoft.com/office/officeart/2005/8/layout/orgChart1"/>
    <dgm:cxn modelId="{523FB3CB-FA87-4D5C-A805-6A99E6E49AF0}" type="presParOf" srcId="{0D6C8F1A-1C83-4AE5-AF4E-A56B9058275B}" destId="{99A0E25A-0A70-4BC9-807C-8A1BF1A75633}" srcOrd="1" destOrd="0" presId="urn:microsoft.com/office/officeart/2005/8/layout/orgChart1"/>
    <dgm:cxn modelId="{160E913F-DCE7-4CFD-8E40-A0DE8041C889}" type="presParOf" srcId="{15FCCD6B-E2AA-48D0-BC41-0014A4B20F44}" destId="{ABA85642-0D95-4550-9ACF-5217190CDD71}" srcOrd="1" destOrd="0" presId="urn:microsoft.com/office/officeart/2005/8/layout/orgChart1"/>
    <dgm:cxn modelId="{D3041A68-9EE1-448D-A7B4-90B27DB61BF1}" type="presParOf" srcId="{15FCCD6B-E2AA-48D0-BC41-0014A4B20F44}" destId="{0A088A64-4BCE-4D49-A52D-A47263257C7C}" srcOrd="2" destOrd="0" presId="urn:microsoft.com/office/officeart/2005/8/layout/orgChart1"/>
    <dgm:cxn modelId="{5A857610-EB78-4E7A-9AAA-7A5F2CCB50BC}" type="presParOf" srcId="{0A5D412D-B75B-4B26-8257-FF120037CDB8}" destId="{B81192E1-DDDC-48A9-8AD7-6DC2E7F42BFE}" srcOrd="2" destOrd="0" presId="urn:microsoft.com/office/officeart/2005/8/layout/orgChart1"/>
    <dgm:cxn modelId="{B6340B8D-A48B-4740-8AB5-3E3F439115E7}" type="presParOf" srcId="{755ACD4B-599B-4AA3-AE66-8F7B772B60D8}" destId="{D4F7D03D-A0F9-448C-B2F6-B4DD3C629FC5}" srcOrd="2" destOrd="0" presId="urn:microsoft.com/office/officeart/2005/8/layout/orgChart1"/>
    <dgm:cxn modelId="{F912A31E-F281-4A17-813D-E3E16FFD39A4}" type="presParOf" srcId="{755ACD4B-599B-4AA3-AE66-8F7B772B60D8}" destId="{92051D40-EC3F-437D-9B9F-03DE223DBB20}" srcOrd="3" destOrd="0" presId="urn:microsoft.com/office/officeart/2005/8/layout/orgChart1"/>
    <dgm:cxn modelId="{0EC0F312-39BB-43AE-8659-08AF961B8943}" type="presParOf" srcId="{92051D40-EC3F-437D-9B9F-03DE223DBB20}" destId="{38710C0D-59A1-46C1-9848-7266A3D2E0BF}" srcOrd="0" destOrd="0" presId="urn:microsoft.com/office/officeart/2005/8/layout/orgChart1"/>
    <dgm:cxn modelId="{45CDB286-3124-4D02-833B-CC4C7F9D2C1E}" type="presParOf" srcId="{38710C0D-59A1-46C1-9848-7266A3D2E0BF}" destId="{3FED66EB-7226-4A07-AD68-B2E953DB19F5}" srcOrd="0" destOrd="0" presId="urn:microsoft.com/office/officeart/2005/8/layout/orgChart1"/>
    <dgm:cxn modelId="{CE9E7E5B-2FBB-4704-A2B9-EA2470997075}" type="presParOf" srcId="{38710C0D-59A1-46C1-9848-7266A3D2E0BF}" destId="{73FAC881-B645-4C8F-9BCC-3D5DCBE491A7}" srcOrd="1" destOrd="0" presId="urn:microsoft.com/office/officeart/2005/8/layout/orgChart1"/>
    <dgm:cxn modelId="{3C81375F-C038-4B67-9D8F-3F127EDDD454}" type="presParOf" srcId="{92051D40-EC3F-437D-9B9F-03DE223DBB20}" destId="{7DF2B902-101A-4097-8734-8EFCBBEAA7EC}" srcOrd="1" destOrd="0" presId="urn:microsoft.com/office/officeart/2005/8/layout/orgChart1"/>
    <dgm:cxn modelId="{7AA8A6F5-5AFF-4501-9E5B-D5B8BD4F3750}" type="presParOf" srcId="{7DF2B902-101A-4097-8734-8EFCBBEAA7EC}" destId="{C14C04D0-FCFD-4D6F-9FD5-29160D63EACB}" srcOrd="0" destOrd="0" presId="urn:microsoft.com/office/officeart/2005/8/layout/orgChart1"/>
    <dgm:cxn modelId="{72F2CB66-BBC0-40AF-B750-2C2C5F259BAC}" type="presParOf" srcId="{7DF2B902-101A-4097-8734-8EFCBBEAA7EC}" destId="{00C09B87-2D0E-43CF-9985-0DFFCE1EAA14}" srcOrd="1" destOrd="0" presId="urn:microsoft.com/office/officeart/2005/8/layout/orgChart1"/>
    <dgm:cxn modelId="{338140B4-4DE4-4C85-9D26-B43E2449FE0D}" type="presParOf" srcId="{00C09B87-2D0E-43CF-9985-0DFFCE1EAA14}" destId="{D0D5345E-3A4E-4DA2-9801-E52AE28CF598}" srcOrd="0" destOrd="0" presId="urn:microsoft.com/office/officeart/2005/8/layout/orgChart1"/>
    <dgm:cxn modelId="{F18A3882-38DF-4B5C-9FF1-5DF816D18387}" type="presParOf" srcId="{D0D5345E-3A4E-4DA2-9801-E52AE28CF598}" destId="{4548D830-0B84-4730-996A-2072EABD95D0}" srcOrd="0" destOrd="0" presId="urn:microsoft.com/office/officeart/2005/8/layout/orgChart1"/>
    <dgm:cxn modelId="{3B47FA1A-92A3-4543-8E1D-4B7F1F7BAE76}" type="presParOf" srcId="{D0D5345E-3A4E-4DA2-9801-E52AE28CF598}" destId="{B01A0322-D31A-4218-850E-18AF9D245EB8}" srcOrd="1" destOrd="0" presId="urn:microsoft.com/office/officeart/2005/8/layout/orgChart1"/>
    <dgm:cxn modelId="{A886DC43-AABC-40B5-BD09-2B6C26BB3817}" type="presParOf" srcId="{00C09B87-2D0E-43CF-9985-0DFFCE1EAA14}" destId="{FE8E926A-A731-41D4-BDAD-0B740C45323C}" srcOrd="1" destOrd="0" presId="urn:microsoft.com/office/officeart/2005/8/layout/orgChart1"/>
    <dgm:cxn modelId="{BCFB6F28-B237-4466-86C5-B006FC0999AD}" type="presParOf" srcId="{00C09B87-2D0E-43CF-9985-0DFFCE1EAA14}" destId="{3FC7BC00-CD68-4DFF-9F72-01F4D6ED886C}" srcOrd="2" destOrd="0" presId="urn:microsoft.com/office/officeart/2005/8/layout/orgChart1"/>
    <dgm:cxn modelId="{DC58125D-D79E-48D6-88CA-C779CF64FBF8}" type="presParOf" srcId="{92051D40-EC3F-437D-9B9F-03DE223DBB20}" destId="{7328F380-AA25-445A-A327-A7C59D929A28}" srcOrd="2" destOrd="0" presId="urn:microsoft.com/office/officeart/2005/8/layout/orgChart1"/>
    <dgm:cxn modelId="{31003F69-DC50-497C-B4FC-62570D8E000D}" type="presParOf" srcId="{625F59DA-159A-4C83-B694-3C29179944E5}" destId="{7F9C53D1-6D4F-4A0B-8BB6-1AB6B89996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2CA735-588B-4DC7-B3EF-4E6D9635F6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B7286-625A-48C1-93B1-060FFCC40BA1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 smtClean="0"/>
            <a:t>Knee</a:t>
          </a:r>
          <a:endParaRPr lang="en-US" sz="1300" dirty="0"/>
        </a:p>
      </dgm:t>
    </dgm:pt>
    <dgm:pt modelId="{9DD10B0A-539C-45E4-9212-EA38C1A6D0ED}" type="parTrans" cxnId="{6327E029-5A92-4CE7-887F-4034D9ACE406}">
      <dgm:prSet/>
      <dgm:spPr/>
      <dgm:t>
        <a:bodyPr/>
        <a:lstStyle/>
        <a:p>
          <a:endParaRPr lang="en-US" sz="1300"/>
        </a:p>
      </dgm:t>
    </dgm:pt>
    <dgm:pt modelId="{9DF9B38F-F64D-4C0A-BB4E-6F4E857E82FA}" type="sibTrans" cxnId="{6327E029-5A92-4CE7-887F-4034D9ACE406}">
      <dgm:prSet/>
      <dgm:spPr/>
      <dgm:t>
        <a:bodyPr/>
        <a:lstStyle/>
        <a:p>
          <a:endParaRPr lang="en-US" sz="1300"/>
        </a:p>
      </dgm:t>
    </dgm:pt>
    <dgm:pt modelId="{9FDB31B0-9C67-4D54-9E1B-01E9F3D359C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 smtClean="0"/>
            <a:t>Mechanical</a:t>
          </a:r>
          <a:endParaRPr lang="en-US" sz="1300" dirty="0"/>
        </a:p>
      </dgm:t>
    </dgm:pt>
    <dgm:pt modelId="{1F52827F-49D3-484E-80EF-A04E793DC77B}" type="parTrans" cxnId="{C3958FA4-1183-457A-9CD8-41DB5B4D878D}">
      <dgm:prSet custT="1"/>
      <dgm:spPr/>
      <dgm:t>
        <a:bodyPr/>
        <a:lstStyle/>
        <a:p>
          <a:endParaRPr lang="en-US" sz="1300"/>
        </a:p>
      </dgm:t>
    </dgm:pt>
    <dgm:pt modelId="{25D335E7-A29D-4C1C-A1B0-0122E40A73A0}" type="sibTrans" cxnId="{C3958FA4-1183-457A-9CD8-41DB5B4D878D}">
      <dgm:prSet/>
      <dgm:spPr/>
      <dgm:t>
        <a:bodyPr/>
        <a:lstStyle/>
        <a:p>
          <a:endParaRPr lang="en-US" sz="1300"/>
        </a:p>
      </dgm:t>
    </dgm:pt>
    <dgm:pt modelId="{623500F0-CF20-4131-999D-732323F48771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 smtClean="0"/>
            <a:t>Hydraulic </a:t>
          </a:r>
          <a:endParaRPr lang="en-US" sz="1300" dirty="0"/>
        </a:p>
      </dgm:t>
    </dgm:pt>
    <dgm:pt modelId="{4D1B4A27-44E1-48EC-9974-B392F9C1A091}" type="parTrans" cxnId="{38663881-1D40-4FB0-9198-549F46C66419}">
      <dgm:prSet/>
      <dgm:spPr/>
      <dgm:t>
        <a:bodyPr/>
        <a:lstStyle/>
        <a:p>
          <a:endParaRPr lang="en-US"/>
        </a:p>
      </dgm:t>
    </dgm:pt>
    <dgm:pt modelId="{0B29307E-0E16-4E0E-A436-1186287A73A7}" type="sibTrans" cxnId="{38663881-1D40-4FB0-9198-549F46C66419}">
      <dgm:prSet/>
      <dgm:spPr/>
      <dgm:t>
        <a:bodyPr/>
        <a:lstStyle/>
        <a:p>
          <a:endParaRPr lang="en-US"/>
        </a:p>
      </dgm:t>
    </dgm:pt>
    <dgm:pt modelId="{E31A385F-B3E8-4503-9A32-42B2D1D9896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300" dirty="0" smtClean="0"/>
            <a:t>Pneumatic</a:t>
          </a:r>
          <a:endParaRPr lang="en-US" sz="1300" dirty="0"/>
        </a:p>
      </dgm:t>
    </dgm:pt>
    <dgm:pt modelId="{A0BBDEEB-EC84-4584-91BA-D5B501E8EDEA}" type="parTrans" cxnId="{3819F1B3-F496-4701-8E61-97936F266008}">
      <dgm:prSet/>
      <dgm:spPr/>
      <dgm:t>
        <a:bodyPr/>
        <a:lstStyle/>
        <a:p>
          <a:endParaRPr lang="en-US"/>
        </a:p>
      </dgm:t>
    </dgm:pt>
    <dgm:pt modelId="{7BD94ED6-2BF7-47F9-ABB0-A7CD72E0A7B3}" type="sibTrans" cxnId="{3819F1B3-F496-4701-8E61-97936F266008}">
      <dgm:prSet/>
      <dgm:spPr/>
      <dgm:t>
        <a:bodyPr/>
        <a:lstStyle/>
        <a:p>
          <a:endParaRPr lang="en-US"/>
        </a:p>
      </dgm:t>
    </dgm:pt>
    <dgm:pt modelId="{1ABF8967-ED14-496D-8073-4FB9EA6DC877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err="1" smtClean="0"/>
            <a:t>Monolock</a:t>
          </a:r>
          <a:r>
            <a:rPr lang="en-US" sz="1200" dirty="0" smtClean="0"/>
            <a:t> SE</a:t>
          </a:r>
          <a:endParaRPr lang="en-US" sz="1200" dirty="0"/>
        </a:p>
      </dgm:t>
    </dgm:pt>
    <dgm:pt modelId="{3830FFAB-EFB3-4934-B5BC-1A52B0A8C188}" type="parTrans" cxnId="{7D73B0B4-F1ED-4C75-A47B-A6459F909B77}">
      <dgm:prSet/>
      <dgm:spPr/>
      <dgm:t>
        <a:bodyPr/>
        <a:lstStyle/>
        <a:p>
          <a:endParaRPr lang="en-US"/>
        </a:p>
      </dgm:t>
    </dgm:pt>
    <dgm:pt modelId="{C811744B-147A-4484-80FA-B9C9812453BE}" type="sibTrans" cxnId="{7D73B0B4-F1ED-4C75-A47B-A6459F909B77}">
      <dgm:prSet/>
      <dgm:spPr/>
      <dgm:t>
        <a:bodyPr/>
        <a:lstStyle/>
        <a:p>
          <a:endParaRPr lang="en-US"/>
        </a:p>
      </dgm:t>
    </dgm:pt>
    <dgm:pt modelId="{AF5F0217-203E-4C93-99D1-7A676C6E245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Haiti</a:t>
          </a:r>
          <a:endParaRPr lang="en-US" sz="1200" dirty="0"/>
        </a:p>
      </dgm:t>
    </dgm:pt>
    <dgm:pt modelId="{7BC39EC6-11E7-4E4E-BC28-7E2D9D809DAB}" type="parTrans" cxnId="{C6346593-6D92-4D1F-9B8B-B57D2E22D0BB}">
      <dgm:prSet/>
      <dgm:spPr/>
      <dgm:t>
        <a:bodyPr/>
        <a:lstStyle/>
        <a:p>
          <a:endParaRPr lang="en-US"/>
        </a:p>
      </dgm:t>
    </dgm:pt>
    <dgm:pt modelId="{83F1251C-013B-42D2-A456-15CEB37D4AC1}" type="sibTrans" cxnId="{C6346593-6D92-4D1F-9B8B-B57D2E22D0BB}">
      <dgm:prSet/>
      <dgm:spPr/>
      <dgm:t>
        <a:bodyPr/>
        <a:lstStyle/>
        <a:p>
          <a:endParaRPr lang="en-US"/>
        </a:p>
      </dgm:t>
    </dgm:pt>
    <dgm:pt modelId="{7BD0996F-CDCD-492C-B236-1E32E46ED6A8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OM8</a:t>
          </a:r>
          <a:endParaRPr lang="en-US" sz="1200" dirty="0"/>
        </a:p>
      </dgm:t>
    </dgm:pt>
    <dgm:pt modelId="{1309094A-5AB6-4DE6-A513-7107C3B13CC0}" type="parTrans" cxnId="{480ADC8B-2C52-45BF-8F88-36E60A9A1FDB}">
      <dgm:prSet/>
      <dgm:spPr/>
      <dgm:t>
        <a:bodyPr/>
        <a:lstStyle/>
        <a:p>
          <a:endParaRPr lang="en-US"/>
        </a:p>
      </dgm:t>
    </dgm:pt>
    <dgm:pt modelId="{33B1DD56-69A6-4CFE-AB5B-533B55560471}" type="sibTrans" cxnId="{480ADC8B-2C52-45BF-8F88-36E60A9A1FDB}">
      <dgm:prSet/>
      <dgm:spPr/>
      <dgm:t>
        <a:bodyPr/>
        <a:lstStyle/>
        <a:p>
          <a:endParaRPr lang="en-US"/>
        </a:p>
      </dgm:t>
    </dgm:pt>
    <dgm:pt modelId="{22E01A2F-AC8E-4AD8-A11E-24C3560F541E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OFM2</a:t>
          </a:r>
          <a:endParaRPr lang="en-US" sz="1200" dirty="0"/>
        </a:p>
      </dgm:t>
    </dgm:pt>
    <dgm:pt modelId="{B0E842B4-E66F-4C1C-ADC9-8F3F5E195DBC}" type="parTrans" cxnId="{F325E3AC-7A86-4AA7-A927-50289CE28704}">
      <dgm:prSet/>
      <dgm:spPr/>
      <dgm:t>
        <a:bodyPr/>
        <a:lstStyle/>
        <a:p>
          <a:endParaRPr lang="en-US"/>
        </a:p>
      </dgm:t>
    </dgm:pt>
    <dgm:pt modelId="{7F06AD4E-C495-4E6E-A646-5BCFB383234C}" type="sibTrans" cxnId="{F325E3AC-7A86-4AA7-A927-50289CE28704}">
      <dgm:prSet/>
      <dgm:spPr/>
      <dgm:t>
        <a:bodyPr/>
        <a:lstStyle/>
        <a:p>
          <a:endParaRPr lang="en-US"/>
        </a:p>
      </dgm:t>
    </dgm:pt>
    <dgm:pt modelId="{3CA2641A-5E04-41EE-944E-AAD835F19753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    OFM1/KFM1</a:t>
          </a:r>
          <a:endParaRPr lang="en-US" sz="1200" dirty="0"/>
        </a:p>
      </dgm:t>
    </dgm:pt>
    <dgm:pt modelId="{60E25FFD-7236-4761-9EAE-88004CE51D99}" type="parTrans" cxnId="{12564FBF-953D-479F-9072-646A6332D2A2}">
      <dgm:prSet/>
      <dgm:spPr/>
      <dgm:t>
        <a:bodyPr/>
        <a:lstStyle/>
        <a:p>
          <a:endParaRPr lang="en-US"/>
        </a:p>
      </dgm:t>
    </dgm:pt>
    <dgm:pt modelId="{BDBFBD5A-9953-444F-9968-03300A749313}" type="sibTrans" cxnId="{12564FBF-953D-479F-9072-646A6332D2A2}">
      <dgm:prSet/>
      <dgm:spPr/>
      <dgm:t>
        <a:bodyPr/>
        <a:lstStyle/>
        <a:p>
          <a:endParaRPr lang="en-US"/>
        </a:p>
      </dgm:t>
    </dgm:pt>
    <dgm:pt modelId="{789D0A67-E591-4718-A775-6913567BF0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OP2 SE</a:t>
          </a:r>
          <a:endParaRPr lang="en-US" sz="1200" dirty="0"/>
        </a:p>
      </dgm:t>
    </dgm:pt>
    <dgm:pt modelId="{6631BA81-578D-41BE-A54D-BDAB9A4F95EF}" type="parTrans" cxnId="{16F5B019-254E-41C2-A899-317378F89530}">
      <dgm:prSet/>
      <dgm:spPr/>
      <dgm:t>
        <a:bodyPr/>
        <a:lstStyle/>
        <a:p>
          <a:endParaRPr lang="en-US"/>
        </a:p>
      </dgm:t>
    </dgm:pt>
    <dgm:pt modelId="{F89CF617-DB80-402B-A2EE-5BD170DCD3DC}" type="sibTrans" cxnId="{16F5B019-254E-41C2-A899-317378F89530}">
      <dgm:prSet/>
      <dgm:spPr/>
      <dgm:t>
        <a:bodyPr/>
        <a:lstStyle/>
        <a:p>
          <a:endParaRPr lang="en-US"/>
        </a:p>
      </dgm:t>
    </dgm:pt>
    <dgm:pt modelId="{4D9C82AA-C27D-4A93-9644-2A46C28FB4C2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OP4</a:t>
          </a:r>
          <a:endParaRPr lang="en-US" sz="1200" dirty="0"/>
        </a:p>
      </dgm:t>
    </dgm:pt>
    <dgm:pt modelId="{FC512879-F622-4EE6-9FDA-F6E790F3B72D}" type="parTrans" cxnId="{5FA7C8FB-C57A-4552-81BA-4395965A37C1}">
      <dgm:prSet/>
      <dgm:spPr/>
      <dgm:t>
        <a:bodyPr/>
        <a:lstStyle/>
        <a:p>
          <a:endParaRPr lang="en-US"/>
        </a:p>
      </dgm:t>
    </dgm:pt>
    <dgm:pt modelId="{D969DC05-D470-4430-8154-06CB9817681D}" type="sibTrans" cxnId="{5FA7C8FB-C57A-4552-81BA-4395965A37C1}">
      <dgm:prSet/>
      <dgm:spPr/>
      <dgm:t>
        <a:bodyPr/>
        <a:lstStyle/>
        <a:p>
          <a:endParaRPr lang="en-US"/>
        </a:p>
      </dgm:t>
    </dgm:pt>
    <dgm:pt modelId="{2208B05A-FC5C-48F2-9857-8D0AFB5379F8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OP5/KP5</a:t>
          </a:r>
          <a:endParaRPr lang="en-US" sz="1200" dirty="0"/>
        </a:p>
      </dgm:t>
    </dgm:pt>
    <dgm:pt modelId="{45CE06D6-E92A-4355-9FF4-F3E4607CC730}" type="parTrans" cxnId="{F285ECDE-07D4-4093-AA49-01F84C4A6EB1}">
      <dgm:prSet/>
      <dgm:spPr/>
      <dgm:t>
        <a:bodyPr/>
        <a:lstStyle/>
        <a:p>
          <a:endParaRPr lang="en-US"/>
        </a:p>
      </dgm:t>
    </dgm:pt>
    <dgm:pt modelId="{AF635407-5779-43A9-A6D1-F1A92C0DDCF0}" type="sibTrans" cxnId="{F285ECDE-07D4-4093-AA49-01F84C4A6EB1}">
      <dgm:prSet/>
      <dgm:spPr/>
      <dgm:t>
        <a:bodyPr/>
        <a:lstStyle/>
        <a:p>
          <a:endParaRPr lang="en-US"/>
        </a:p>
      </dgm:t>
    </dgm:pt>
    <dgm:pt modelId="{1821A8C2-16B3-48C1-931B-D1B7A9F2F4D0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OHP3/KHP3</a:t>
          </a:r>
          <a:endParaRPr lang="en-US" sz="1200" dirty="0"/>
        </a:p>
      </dgm:t>
    </dgm:pt>
    <dgm:pt modelId="{54DA95FE-B2E2-4B99-91AA-DCD2928DF9EB}" type="parTrans" cxnId="{5B4F9BA2-F05C-4F2B-8FAF-2F74B03CE99B}">
      <dgm:prSet/>
      <dgm:spPr/>
      <dgm:t>
        <a:bodyPr/>
        <a:lstStyle/>
        <a:p>
          <a:endParaRPr lang="en-US"/>
        </a:p>
      </dgm:t>
    </dgm:pt>
    <dgm:pt modelId="{F95FCAD4-429D-43B0-819D-32103705BCF9}" type="sibTrans" cxnId="{5B4F9BA2-F05C-4F2B-8FAF-2F74B03CE99B}">
      <dgm:prSet/>
      <dgm:spPr/>
      <dgm:t>
        <a:bodyPr/>
        <a:lstStyle/>
        <a:p>
          <a:endParaRPr lang="en-US"/>
        </a:p>
      </dgm:t>
    </dgm:pt>
    <dgm:pt modelId="{4D606E78-5EB4-412B-A0D5-154ADA9DBA5E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OH5/KH5</a:t>
          </a:r>
          <a:endParaRPr lang="en-US" sz="1200" dirty="0"/>
        </a:p>
      </dgm:t>
    </dgm:pt>
    <dgm:pt modelId="{CBA25677-F53B-4360-89DF-3FF4A94670A4}" type="parTrans" cxnId="{8B1941A7-07AB-43CC-A7D1-46DD25254B46}">
      <dgm:prSet/>
      <dgm:spPr/>
      <dgm:t>
        <a:bodyPr/>
        <a:lstStyle/>
        <a:p>
          <a:endParaRPr lang="en-US"/>
        </a:p>
      </dgm:t>
    </dgm:pt>
    <dgm:pt modelId="{C07E1065-7337-44AE-A026-D5EE82C53A3C}" type="sibTrans" cxnId="{8B1941A7-07AB-43CC-A7D1-46DD25254B46}">
      <dgm:prSet/>
      <dgm:spPr/>
      <dgm:t>
        <a:bodyPr/>
        <a:lstStyle/>
        <a:p>
          <a:endParaRPr lang="en-US"/>
        </a:p>
      </dgm:t>
    </dgm:pt>
    <dgm:pt modelId="{9681F25C-6F0E-462E-BF11-BB8DC1BE5441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200" dirty="0" smtClean="0"/>
            <a:t>OH6/KH6</a:t>
          </a:r>
          <a:endParaRPr lang="en-US" sz="1200" dirty="0"/>
        </a:p>
      </dgm:t>
    </dgm:pt>
    <dgm:pt modelId="{DB410EFC-B71F-4C9F-A165-01D4AF670C60}" type="parTrans" cxnId="{38323F6D-AFBC-4B57-B9AA-E3121A5045AA}">
      <dgm:prSet/>
      <dgm:spPr/>
      <dgm:t>
        <a:bodyPr/>
        <a:lstStyle/>
        <a:p>
          <a:endParaRPr lang="en-US"/>
        </a:p>
      </dgm:t>
    </dgm:pt>
    <dgm:pt modelId="{2B1CA96A-41A7-47B9-B3BC-5FC5B3774711}" type="sibTrans" cxnId="{38323F6D-AFBC-4B57-B9AA-E3121A5045AA}">
      <dgm:prSet/>
      <dgm:spPr/>
      <dgm:t>
        <a:bodyPr/>
        <a:lstStyle/>
        <a:p>
          <a:endParaRPr lang="en-US"/>
        </a:p>
      </dgm:t>
    </dgm:pt>
    <dgm:pt modelId="{C6B45902-31FD-493E-ACD7-8EF096ABBF64}" type="pres">
      <dgm:prSet presAssocID="{042CA735-588B-4DC7-B3EF-4E6D9635F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5F59DA-159A-4C83-B694-3C29179944E5}" type="pres">
      <dgm:prSet presAssocID="{EA0B7286-625A-48C1-93B1-060FFCC40BA1}" presName="hierRoot1" presStyleCnt="0">
        <dgm:presLayoutVars>
          <dgm:hierBranch val="init"/>
        </dgm:presLayoutVars>
      </dgm:prSet>
      <dgm:spPr/>
    </dgm:pt>
    <dgm:pt modelId="{9A5D3108-4B0A-44A3-B0E6-56B6C3B3A6A2}" type="pres">
      <dgm:prSet presAssocID="{EA0B7286-625A-48C1-93B1-060FFCC40BA1}" presName="rootComposite1" presStyleCnt="0"/>
      <dgm:spPr/>
    </dgm:pt>
    <dgm:pt modelId="{82809D1A-6DA6-4D5E-AC23-AFACB8B7547F}" type="pres">
      <dgm:prSet presAssocID="{EA0B7286-625A-48C1-93B1-060FFCC40B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A08BA-7CFA-43A1-8501-D76F8F69BD51}" type="pres">
      <dgm:prSet presAssocID="{EA0B7286-625A-48C1-93B1-060FFCC40BA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55ACD4B-599B-4AA3-AE66-8F7B772B60D8}" type="pres">
      <dgm:prSet presAssocID="{EA0B7286-625A-48C1-93B1-060FFCC40BA1}" presName="hierChild2" presStyleCnt="0"/>
      <dgm:spPr/>
    </dgm:pt>
    <dgm:pt modelId="{585F3006-E63D-4206-9C1E-31692894F85B}" type="pres">
      <dgm:prSet presAssocID="{1F52827F-49D3-484E-80EF-A04E793DC77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0A5D412D-B75B-4B26-8257-FF120037CDB8}" type="pres">
      <dgm:prSet presAssocID="{9FDB31B0-9C67-4D54-9E1B-01E9F3D359CB}" presName="hierRoot2" presStyleCnt="0">
        <dgm:presLayoutVars>
          <dgm:hierBranch val="init"/>
        </dgm:presLayoutVars>
      </dgm:prSet>
      <dgm:spPr/>
    </dgm:pt>
    <dgm:pt modelId="{F29C123B-0F95-4356-A942-A6BBB829E46D}" type="pres">
      <dgm:prSet presAssocID="{9FDB31B0-9C67-4D54-9E1B-01E9F3D359CB}" presName="rootComposite" presStyleCnt="0"/>
      <dgm:spPr/>
    </dgm:pt>
    <dgm:pt modelId="{E65AD441-6489-4FE1-8FFA-77928F0A973C}" type="pres">
      <dgm:prSet presAssocID="{9FDB31B0-9C67-4D54-9E1B-01E9F3D359CB}" presName="rootText" presStyleLbl="node2" presStyleIdx="0" presStyleCnt="3" custLinFactNeighborX="-581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1AC5B4-8BAB-406B-80EF-956C51A420DF}" type="pres">
      <dgm:prSet presAssocID="{9FDB31B0-9C67-4D54-9E1B-01E9F3D359CB}" presName="rootConnector" presStyleLbl="node2" presStyleIdx="0" presStyleCnt="3"/>
      <dgm:spPr/>
      <dgm:t>
        <a:bodyPr/>
        <a:lstStyle/>
        <a:p>
          <a:endParaRPr lang="en-US"/>
        </a:p>
      </dgm:t>
    </dgm:pt>
    <dgm:pt modelId="{C0B692E9-80B1-4C69-A50B-22D27B4F4034}" type="pres">
      <dgm:prSet presAssocID="{9FDB31B0-9C67-4D54-9E1B-01E9F3D359CB}" presName="hierChild4" presStyleCnt="0"/>
      <dgm:spPr/>
    </dgm:pt>
    <dgm:pt modelId="{0C71324B-D197-4A77-ABAA-96C78EF9495F}" type="pres">
      <dgm:prSet presAssocID="{3830FFAB-EFB3-4934-B5BC-1A52B0A8C188}" presName="Name37" presStyleLbl="parChTrans1D3" presStyleIdx="0" presStyleCnt="11"/>
      <dgm:spPr/>
      <dgm:t>
        <a:bodyPr/>
        <a:lstStyle/>
        <a:p>
          <a:endParaRPr lang="en-US"/>
        </a:p>
      </dgm:t>
    </dgm:pt>
    <dgm:pt modelId="{8800C619-CDFA-42F5-9DB9-432A84307674}" type="pres">
      <dgm:prSet presAssocID="{1ABF8967-ED14-496D-8073-4FB9EA6DC877}" presName="hierRoot2" presStyleCnt="0">
        <dgm:presLayoutVars>
          <dgm:hierBranch val="init"/>
        </dgm:presLayoutVars>
      </dgm:prSet>
      <dgm:spPr/>
    </dgm:pt>
    <dgm:pt modelId="{201149C3-EBB1-4C4D-B40D-EBB56CDAACF7}" type="pres">
      <dgm:prSet presAssocID="{1ABF8967-ED14-496D-8073-4FB9EA6DC877}" presName="rootComposite" presStyleCnt="0"/>
      <dgm:spPr/>
    </dgm:pt>
    <dgm:pt modelId="{544DEB07-C8E3-4664-85C8-FBC6B7DE8887}" type="pres">
      <dgm:prSet presAssocID="{1ABF8967-ED14-496D-8073-4FB9EA6DC877}" presName="rootText" presStyleLbl="node3" presStyleIdx="0" presStyleCnt="11" custLinFactNeighborX="-54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75DEDD-94D3-480A-A5AB-243BF035EF77}" type="pres">
      <dgm:prSet presAssocID="{1ABF8967-ED14-496D-8073-4FB9EA6DC877}" presName="rootConnector" presStyleLbl="node3" presStyleIdx="0" presStyleCnt="11"/>
      <dgm:spPr/>
      <dgm:t>
        <a:bodyPr/>
        <a:lstStyle/>
        <a:p>
          <a:endParaRPr lang="en-US"/>
        </a:p>
      </dgm:t>
    </dgm:pt>
    <dgm:pt modelId="{DC22FF10-2FC4-443A-9FAE-78E7C2F1BDEB}" type="pres">
      <dgm:prSet presAssocID="{1ABF8967-ED14-496D-8073-4FB9EA6DC877}" presName="hierChild4" presStyleCnt="0"/>
      <dgm:spPr/>
    </dgm:pt>
    <dgm:pt modelId="{F07EB4F7-9F53-4305-81C5-2ECE98F97667}" type="pres">
      <dgm:prSet presAssocID="{1ABF8967-ED14-496D-8073-4FB9EA6DC877}" presName="hierChild5" presStyleCnt="0"/>
      <dgm:spPr/>
    </dgm:pt>
    <dgm:pt modelId="{B0862D13-0124-4356-A95A-2F48DB96978E}" type="pres">
      <dgm:prSet presAssocID="{7BC39EC6-11E7-4E4E-BC28-7E2D9D809DAB}" presName="Name37" presStyleLbl="parChTrans1D3" presStyleIdx="1" presStyleCnt="11"/>
      <dgm:spPr/>
      <dgm:t>
        <a:bodyPr/>
        <a:lstStyle/>
        <a:p>
          <a:endParaRPr lang="en-US"/>
        </a:p>
      </dgm:t>
    </dgm:pt>
    <dgm:pt modelId="{0508CBDE-C857-498A-BB77-5EB367B6DC50}" type="pres">
      <dgm:prSet presAssocID="{AF5F0217-203E-4C93-99D1-7A676C6E245A}" presName="hierRoot2" presStyleCnt="0">
        <dgm:presLayoutVars>
          <dgm:hierBranch val="init"/>
        </dgm:presLayoutVars>
      </dgm:prSet>
      <dgm:spPr/>
    </dgm:pt>
    <dgm:pt modelId="{C91F13D2-8F5B-49BA-97FE-7BEBB01E8F5D}" type="pres">
      <dgm:prSet presAssocID="{AF5F0217-203E-4C93-99D1-7A676C6E245A}" presName="rootComposite" presStyleCnt="0"/>
      <dgm:spPr/>
    </dgm:pt>
    <dgm:pt modelId="{282650F2-3048-4E46-A1B5-7D6A0A261D8D}" type="pres">
      <dgm:prSet presAssocID="{AF5F0217-203E-4C93-99D1-7A676C6E245A}" presName="rootText" presStyleLbl="node3" presStyleIdx="1" presStyleCnt="11" custLinFactNeighborX="-54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076DEA-F368-4901-8226-93EF970DE3DD}" type="pres">
      <dgm:prSet presAssocID="{AF5F0217-203E-4C93-99D1-7A676C6E245A}" presName="rootConnector" presStyleLbl="node3" presStyleIdx="1" presStyleCnt="11"/>
      <dgm:spPr/>
      <dgm:t>
        <a:bodyPr/>
        <a:lstStyle/>
        <a:p>
          <a:endParaRPr lang="en-US"/>
        </a:p>
      </dgm:t>
    </dgm:pt>
    <dgm:pt modelId="{D33EF586-C177-4183-8C7A-67F810278372}" type="pres">
      <dgm:prSet presAssocID="{AF5F0217-203E-4C93-99D1-7A676C6E245A}" presName="hierChild4" presStyleCnt="0"/>
      <dgm:spPr/>
    </dgm:pt>
    <dgm:pt modelId="{FE2EBAC9-37CE-4DD8-ADD9-591318AD2BFD}" type="pres">
      <dgm:prSet presAssocID="{AF5F0217-203E-4C93-99D1-7A676C6E245A}" presName="hierChild5" presStyleCnt="0"/>
      <dgm:spPr/>
    </dgm:pt>
    <dgm:pt modelId="{25A778C7-9741-4778-83A3-AE3DB9E73822}" type="pres">
      <dgm:prSet presAssocID="{1309094A-5AB6-4DE6-A513-7107C3B13CC0}" presName="Name37" presStyleLbl="parChTrans1D3" presStyleIdx="2" presStyleCnt="11"/>
      <dgm:spPr/>
      <dgm:t>
        <a:bodyPr/>
        <a:lstStyle/>
        <a:p>
          <a:endParaRPr lang="en-US"/>
        </a:p>
      </dgm:t>
    </dgm:pt>
    <dgm:pt modelId="{6E70FC0D-0383-4F06-B9DE-5093C61D22FC}" type="pres">
      <dgm:prSet presAssocID="{7BD0996F-CDCD-492C-B236-1E32E46ED6A8}" presName="hierRoot2" presStyleCnt="0">
        <dgm:presLayoutVars>
          <dgm:hierBranch val="init"/>
        </dgm:presLayoutVars>
      </dgm:prSet>
      <dgm:spPr/>
    </dgm:pt>
    <dgm:pt modelId="{E27BDEDF-1845-46D3-8502-9F07311BCEF0}" type="pres">
      <dgm:prSet presAssocID="{7BD0996F-CDCD-492C-B236-1E32E46ED6A8}" presName="rootComposite" presStyleCnt="0"/>
      <dgm:spPr/>
    </dgm:pt>
    <dgm:pt modelId="{D8FEABF0-85E6-4D0B-8088-B1625D2A91B1}" type="pres">
      <dgm:prSet presAssocID="{7BD0996F-CDCD-492C-B236-1E32E46ED6A8}" presName="rootText" presStyleLbl="node3" presStyleIdx="2" presStyleCnt="11" custLinFactNeighborX="-54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C72913-9269-41DE-B13B-BD635A2B1ED6}" type="pres">
      <dgm:prSet presAssocID="{7BD0996F-CDCD-492C-B236-1E32E46ED6A8}" presName="rootConnector" presStyleLbl="node3" presStyleIdx="2" presStyleCnt="11"/>
      <dgm:spPr/>
      <dgm:t>
        <a:bodyPr/>
        <a:lstStyle/>
        <a:p>
          <a:endParaRPr lang="en-US"/>
        </a:p>
      </dgm:t>
    </dgm:pt>
    <dgm:pt modelId="{9801F96D-CECA-4C86-AE2C-D6B5724B7E65}" type="pres">
      <dgm:prSet presAssocID="{7BD0996F-CDCD-492C-B236-1E32E46ED6A8}" presName="hierChild4" presStyleCnt="0"/>
      <dgm:spPr/>
    </dgm:pt>
    <dgm:pt modelId="{391D3A98-0246-4CCC-8E00-BC837ECD5C47}" type="pres">
      <dgm:prSet presAssocID="{7BD0996F-CDCD-492C-B236-1E32E46ED6A8}" presName="hierChild5" presStyleCnt="0"/>
      <dgm:spPr/>
    </dgm:pt>
    <dgm:pt modelId="{0692FDA4-122E-4794-BFA1-F4448931A453}" type="pres">
      <dgm:prSet presAssocID="{B0E842B4-E66F-4C1C-ADC9-8F3F5E195DBC}" presName="Name37" presStyleLbl="parChTrans1D3" presStyleIdx="3" presStyleCnt="11"/>
      <dgm:spPr/>
      <dgm:t>
        <a:bodyPr/>
        <a:lstStyle/>
        <a:p>
          <a:endParaRPr lang="en-US"/>
        </a:p>
      </dgm:t>
    </dgm:pt>
    <dgm:pt modelId="{8BA8BC41-7D76-48C5-BEFF-B2989E8948AF}" type="pres">
      <dgm:prSet presAssocID="{22E01A2F-AC8E-4AD8-A11E-24C3560F541E}" presName="hierRoot2" presStyleCnt="0">
        <dgm:presLayoutVars>
          <dgm:hierBranch val="init"/>
        </dgm:presLayoutVars>
      </dgm:prSet>
      <dgm:spPr/>
    </dgm:pt>
    <dgm:pt modelId="{82523D27-E236-49CB-87FC-1DBD578D0891}" type="pres">
      <dgm:prSet presAssocID="{22E01A2F-AC8E-4AD8-A11E-24C3560F541E}" presName="rootComposite" presStyleCnt="0"/>
      <dgm:spPr/>
    </dgm:pt>
    <dgm:pt modelId="{E09A7D94-ABFC-48D8-9C7B-632777B02160}" type="pres">
      <dgm:prSet presAssocID="{22E01A2F-AC8E-4AD8-A11E-24C3560F541E}" presName="rootText" presStyleLbl="node3" presStyleIdx="3" presStyleCnt="11" custLinFactNeighborX="-54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D93259-234C-4AD9-9F78-D33BC8FF1F56}" type="pres">
      <dgm:prSet presAssocID="{22E01A2F-AC8E-4AD8-A11E-24C3560F541E}" presName="rootConnector" presStyleLbl="node3" presStyleIdx="3" presStyleCnt="11"/>
      <dgm:spPr/>
      <dgm:t>
        <a:bodyPr/>
        <a:lstStyle/>
        <a:p>
          <a:endParaRPr lang="en-US"/>
        </a:p>
      </dgm:t>
    </dgm:pt>
    <dgm:pt modelId="{8B3BC00D-46F6-4A8C-9EE6-C28F0F590059}" type="pres">
      <dgm:prSet presAssocID="{22E01A2F-AC8E-4AD8-A11E-24C3560F541E}" presName="hierChild4" presStyleCnt="0"/>
      <dgm:spPr/>
    </dgm:pt>
    <dgm:pt modelId="{26A969AE-572E-43D9-8C72-7D7793E3EE03}" type="pres">
      <dgm:prSet presAssocID="{22E01A2F-AC8E-4AD8-A11E-24C3560F541E}" presName="hierChild5" presStyleCnt="0"/>
      <dgm:spPr/>
    </dgm:pt>
    <dgm:pt modelId="{565668A0-F9B2-4756-A121-9E70099C76C6}" type="pres">
      <dgm:prSet presAssocID="{60E25FFD-7236-4761-9EAE-88004CE51D99}" presName="Name37" presStyleLbl="parChTrans1D3" presStyleIdx="4" presStyleCnt="11"/>
      <dgm:spPr/>
      <dgm:t>
        <a:bodyPr/>
        <a:lstStyle/>
        <a:p>
          <a:endParaRPr lang="en-US"/>
        </a:p>
      </dgm:t>
    </dgm:pt>
    <dgm:pt modelId="{535D4B8B-D15A-413C-9A19-8B47DB7BAFD2}" type="pres">
      <dgm:prSet presAssocID="{3CA2641A-5E04-41EE-944E-AAD835F19753}" presName="hierRoot2" presStyleCnt="0">
        <dgm:presLayoutVars>
          <dgm:hierBranch val="init"/>
        </dgm:presLayoutVars>
      </dgm:prSet>
      <dgm:spPr/>
    </dgm:pt>
    <dgm:pt modelId="{0C9D5455-23AC-4550-9F95-F2B3F2E5EFAD}" type="pres">
      <dgm:prSet presAssocID="{3CA2641A-5E04-41EE-944E-AAD835F19753}" presName="rootComposite" presStyleCnt="0"/>
      <dgm:spPr/>
    </dgm:pt>
    <dgm:pt modelId="{9D9590F6-33D6-46CC-9DAC-75537D3F5416}" type="pres">
      <dgm:prSet presAssocID="{3CA2641A-5E04-41EE-944E-AAD835F19753}" presName="rootText" presStyleLbl="node3" presStyleIdx="4" presStyleCnt="11" custLinFactNeighborX="-547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6D3CF6-FDA3-4DEA-89D5-7F80E25B6633}" type="pres">
      <dgm:prSet presAssocID="{3CA2641A-5E04-41EE-944E-AAD835F19753}" presName="rootConnector" presStyleLbl="node3" presStyleIdx="4" presStyleCnt="11"/>
      <dgm:spPr/>
      <dgm:t>
        <a:bodyPr/>
        <a:lstStyle/>
        <a:p>
          <a:endParaRPr lang="en-US"/>
        </a:p>
      </dgm:t>
    </dgm:pt>
    <dgm:pt modelId="{4C65F981-327A-46A0-A295-FD5652E6C514}" type="pres">
      <dgm:prSet presAssocID="{3CA2641A-5E04-41EE-944E-AAD835F19753}" presName="hierChild4" presStyleCnt="0"/>
      <dgm:spPr/>
    </dgm:pt>
    <dgm:pt modelId="{4F8B5179-EF4B-4F5F-BCF8-7B82945C448D}" type="pres">
      <dgm:prSet presAssocID="{3CA2641A-5E04-41EE-944E-AAD835F19753}" presName="hierChild5" presStyleCnt="0"/>
      <dgm:spPr/>
    </dgm:pt>
    <dgm:pt modelId="{B81192E1-DDDC-48A9-8AD7-6DC2E7F42BFE}" type="pres">
      <dgm:prSet presAssocID="{9FDB31B0-9C67-4D54-9E1B-01E9F3D359CB}" presName="hierChild5" presStyleCnt="0"/>
      <dgm:spPr/>
    </dgm:pt>
    <dgm:pt modelId="{E0B89154-6F41-43FA-B5B5-DE53290DDB8A}" type="pres">
      <dgm:prSet presAssocID="{A0BBDEEB-EC84-4584-91BA-D5B501E8EDE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7DDA545E-759A-4028-8609-866450094820}" type="pres">
      <dgm:prSet presAssocID="{E31A385F-B3E8-4503-9A32-42B2D1D98968}" presName="hierRoot2" presStyleCnt="0">
        <dgm:presLayoutVars>
          <dgm:hierBranch val="init"/>
        </dgm:presLayoutVars>
      </dgm:prSet>
      <dgm:spPr/>
    </dgm:pt>
    <dgm:pt modelId="{4A92D5E8-7F19-4ECD-895B-076330F8F1A3}" type="pres">
      <dgm:prSet presAssocID="{E31A385F-B3E8-4503-9A32-42B2D1D98968}" presName="rootComposite" presStyleCnt="0"/>
      <dgm:spPr/>
    </dgm:pt>
    <dgm:pt modelId="{C1C890A6-59C0-4548-AEBA-0EC043CE29DA}" type="pres">
      <dgm:prSet presAssocID="{E31A385F-B3E8-4503-9A32-42B2D1D9896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8F79DF-C2B9-4531-9314-168C9E47FB34}" type="pres">
      <dgm:prSet presAssocID="{E31A385F-B3E8-4503-9A32-42B2D1D98968}" presName="rootConnector" presStyleLbl="node2" presStyleIdx="1" presStyleCnt="3"/>
      <dgm:spPr/>
      <dgm:t>
        <a:bodyPr/>
        <a:lstStyle/>
        <a:p>
          <a:endParaRPr lang="en-US"/>
        </a:p>
      </dgm:t>
    </dgm:pt>
    <dgm:pt modelId="{5B89FE11-572B-476D-B83A-60234B661A3C}" type="pres">
      <dgm:prSet presAssocID="{E31A385F-B3E8-4503-9A32-42B2D1D98968}" presName="hierChild4" presStyleCnt="0"/>
      <dgm:spPr/>
    </dgm:pt>
    <dgm:pt modelId="{E22B5B61-6F8C-4328-9E92-1D1DF0058F7F}" type="pres">
      <dgm:prSet presAssocID="{6631BA81-578D-41BE-A54D-BDAB9A4F95EF}" presName="Name37" presStyleLbl="parChTrans1D3" presStyleIdx="5" presStyleCnt="11"/>
      <dgm:spPr/>
      <dgm:t>
        <a:bodyPr/>
        <a:lstStyle/>
        <a:p>
          <a:endParaRPr lang="en-US"/>
        </a:p>
      </dgm:t>
    </dgm:pt>
    <dgm:pt modelId="{0CA8BBC0-B5E8-4E36-B1B5-25D790D38EAC}" type="pres">
      <dgm:prSet presAssocID="{789D0A67-E591-4718-A775-6913567BF00A}" presName="hierRoot2" presStyleCnt="0">
        <dgm:presLayoutVars>
          <dgm:hierBranch val="init"/>
        </dgm:presLayoutVars>
      </dgm:prSet>
      <dgm:spPr/>
    </dgm:pt>
    <dgm:pt modelId="{AB9E2F67-BDCE-44A3-ABF1-1B8AB13AF954}" type="pres">
      <dgm:prSet presAssocID="{789D0A67-E591-4718-A775-6913567BF00A}" presName="rootComposite" presStyleCnt="0"/>
      <dgm:spPr/>
    </dgm:pt>
    <dgm:pt modelId="{9DF64947-CA72-490A-BCAE-61C9691B5537}" type="pres">
      <dgm:prSet presAssocID="{789D0A67-E591-4718-A775-6913567BF00A}" presName="rootText" presStyleLbl="node3" presStyleIdx="5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1C78A4-9C44-42CA-96BD-374B0DA60247}" type="pres">
      <dgm:prSet presAssocID="{789D0A67-E591-4718-A775-6913567BF00A}" presName="rootConnector" presStyleLbl="node3" presStyleIdx="5" presStyleCnt="11"/>
      <dgm:spPr/>
      <dgm:t>
        <a:bodyPr/>
        <a:lstStyle/>
        <a:p>
          <a:endParaRPr lang="en-US"/>
        </a:p>
      </dgm:t>
    </dgm:pt>
    <dgm:pt modelId="{51DC8868-3C42-4443-A5F7-EC7468452F94}" type="pres">
      <dgm:prSet presAssocID="{789D0A67-E591-4718-A775-6913567BF00A}" presName="hierChild4" presStyleCnt="0"/>
      <dgm:spPr/>
    </dgm:pt>
    <dgm:pt modelId="{632465F5-39B0-4F14-A907-3B9E7812FA90}" type="pres">
      <dgm:prSet presAssocID="{789D0A67-E591-4718-A775-6913567BF00A}" presName="hierChild5" presStyleCnt="0"/>
      <dgm:spPr/>
    </dgm:pt>
    <dgm:pt modelId="{E491AB55-744F-408F-B9C8-3EFF8D958D64}" type="pres">
      <dgm:prSet presAssocID="{FC512879-F622-4EE6-9FDA-F6E790F3B72D}" presName="Name37" presStyleLbl="parChTrans1D3" presStyleIdx="6" presStyleCnt="11"/>
      <dgm:spPr/>
      <dgm:t>
        <a:bodyPr/>
        <a:lstStyle/>
        <a:p>
          <a:endParaRPr lang="en-US"/>
        </a:p>
      </dgm:t>
    </dgm:pt>
    <dgm:pt modelId="{58FB4DBF-F983-4920-B63C-658792E02135}" type="pres">
      <dgm:prSet presAssocID="{4D9C82AA-C27D-4A93-9644-2A46C28FB4C2}" presName="hierRoot2" presStyleCnt="0">
        <dgm:presLayoutVars>
          <dgm:hierBranch val="init"/>
        </dgm:presLayoutVars>
      </dgm:prSet>
      <dgm:spPr/>
    </dgm:pt>
    <dgm:pt modelId="{4ED694CD-4FD7-4682-9370-1D2656CB7DDE}" type="pres">
      <dgm:prSet presAssocID="{4D9C82AA-C27D-4A93-9644-2A46C28FB4C2}" presName="rootComposite" presStyleCnt="0"/>
      <dgm:spPr/>
    </dgm:pt>
    <dgm:pt modelId="{38C421A9-4387-4D8A-8DF4-8B796BD98DF3}" type="pres">
      <dgm:prSet presAssocID="{4D9C82AA-C27D-4A93-9644-2A46C28FB4C2}" presName="rootText" presStyleLbl="node3" presStyleIdx="6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32EE31-D201-46E3-A488-655EA66E0F9D}" type="pres">
      <dgm:prSet presAssocID="{4D9C82AA-C27D-4A93-9644-2A46C28FB4C2}" presName="rootConnector" presStyleLbl="node3" presStyleIdx="6" presStyleCnt="11"/>
      <dgm:spPr/>
      <dgm:t>
        <a:bodyPr/>
        <a:lstStyle/>
        <a:p>
          <a:endParaRPr lang="en-US"/>
        </a:p>
      </dgm:t>
    </dgm:pt>
    <dgm:pt modelId="{E12EAF5E-1E75-47F1-A82B-84A033348213}" type="pres">
      <dgm:prSet presAssocID="{4D9C82AA-C27D-4A93-9644-2A46C28FB4C2}" presName="hierChild4" presStyleCnt="0"/>
      <dgm:spPr/>
    </dgm:pt>
    <dgm:pt modelId="{8189F496-8701-43AE-B906-03019998694C}" type="pres">
      <dgm:prSet presAssocID="{4D9C82AA-C27D-4A93-9644-2A46C28FB4C2}" presName="hierChild5" presStyleCnt="0"/>
      <dgm:spPr/>
    </dgm:pt>
    <dgm:pt modelId="{13CF5E35-9C0C-45FD-BCBB-A22E1D84669B}" type="pres">
      <dgm:prSet presAssocID="{45CE06D6-E92A-4355-9FF4-F3E4607CC730}" presName="Name37" presStyleLbl="parChTrans1D3" presStyleIdx="7" presStyleCnt="11"/>
      <dgm:spPr/>
      <dgm:t>
        <a:bodyPr/>
        <a:lstStyle/>
        <a:p>
          <a:endParaRPr lang="en-US"/>
        </a:p>
      </dgm:t>
    </dgm:pt>
    <dgm:pt modelId="{D7BE8D6D-059E-4BC5-BC29-0E6B37584AE5}" type="pres">
      <dgm:prSet presAssocID="{2208B05A-FC5C-48F2-9857-8D0AFB5379F8}" presName="hierRoot2" presStyleCnt="0">
        <dgm:presLayoutVars>
          <dgm:hierBranch val="init"/>
        </dgm:presLayoutVars>
      </dgm:prSet>
      <dgm:spPr/>
    </dgm:pt>
    <dgm:pt modelId="{04EDF1A6-E453-40E5-820A-BB553C1AA3DD}" type="pres">
      <dgm:prSet presAssocID="{2208B05A-FC5C-48F2-9857-8D0AFB5379F8}" presName="rootComposite" presStyleCnt="0"/>
      <dgm:spPr/>
    </dgm:pt>
    <dgm:pt modelId="{0A7891FC-3D57-4951-A23D-44E528038A7E}" type="pres">
      <dgm:prSet presAssocID="{2208B05A-FC5C-48F2-9857-8D0AFB5379F8}" presName="rootText" presStyleLbl="node3" presStyleIdx="7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17E4AD-6EC3-4A46-AC4C-42A1D187AB5D}" type="pres">
      <dgm:prSet presAssocID="{2208B05A-FC5C-48F2-9857-8D0AFB5379F8}" presName="rootConnector" presStyleLbl="node3" presStyleIdx="7" presStyleCnt="11"/>
      <dgm:spPr/>
      <dgm:t>
        <a:bodyPr/>
        <a:lstStyle/>
        <a:p>
          <a:endParaRPr lang="en-US"/>
        </a:p>
      </dgm:t>
    </dgm:pt>
    <dgm:pt modelId="{824801E5-8A4D-4AFA-8ABB-336FBBF6C741}" type="pres">
      <dgm:prSet presAssocID="{2208B05A-FC5C-48F2-9857-8D0AFB5379F8}" presName="hierChild4" presStyleCnt="0"/>
      <dgm:spPr/>
    </dgm:pt>
    <dgm:pt modelId="{843DA545-C76B-48EE-A2D9-5DA943B462C2}" type="pres">
      <dgm:prSet presAssocID="{2208B05A-FC5C-48F2-9857-8D0AFB5379F8}" presName="hierChild5" presStyleCnt="0"/>
      <dgm:spPr/>
    </dgm:pt>
    <dgm:pt modelId="{7D434344-B004-4446-AC24-0B082CE0B6C0}" type="pres">
      <dgm:prSet presAssocID="{54DA95FE-B2E2-4B99-91AA-DCD2928DF9EB}" presName="Name37" presStyleLbl="parChTrans1D3" presStyleIdx="8" presStyleCnt="11"/>
      <dgm:spPr/>
      <dgm:t>
        <a:bodyPr/>
        <a:lstStyle/>
        <a:p>
          <a:endParaRPr lang="en-US"/>
        </a:p>
      </dgm:t>
    </dgm:pt>
    <dgm:pt modelId="{654D4C05-5BCB-4B7F-A314-500054B3CCD2}" type="pres">
      <dgm:prSet presAssocID="{1821A8C2-16B3-48C1-931B-D1B7A9F2F4D0}" presName="hierRoot2" presStyleCnt="0">
        <dgm:presLayoutVars>
          <dgm:hierBranch val="init"/>
        </dgm:presLayoutVars>
      </dgm:prSet>
      <dgm:spPr/>
    </dgm:pt>
    <dgm:pt modelId="{624F40CB-6BB2-46AE-AA09-06CE28F0FF1F}" type="pres">
      <dgm:prSet presAssocID="{1821A8C2-16B3-48C1-931B-D1B7A9F2F4D0}" presName="rootComposite" presStyleCnt="0"/>
      <dgm:spPr/>
    </dgm:pt>
    <dgm:pt modelId="{6F0B8B71-062A-413F-A203-A55613AA3AFA}" type="pres">
      <dgm:prSet presAssocID="{1821A8C2-16B3-48C1-931B-D1B7A9F2F4D0}" presName="rootText" presStyleLbl="node3" presStyleIdx="8" presStyleCnt="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27477E-F3D1-4A0D-9FD8-002897B3F7DA}" type="pres">
      <dgm:prSet presAssocID="{1821A8C2-16B3-48C1-931B-D1B7A9F2F4D0}" presName="rootConnector" presStyleLbl="node3" presStyleIdx="8" presStyleCnt="11"/>
      <dgm:spPr/>
      <dgm:t>
        <a:bodyPr/>
        <a:lstStyle/>
        <a:p>
          <a:endParaRPr lang="en-US"/>
        </a:p>
      </dgm:t>
    </dgm:pt>
    <dgm:pt modelId="{0145F864-3A65-4487-AFA0-806C82D7482F}" type="pres">
      <dgm:prSet presAssocID="{1821A8C2-16B3-48C1-931B-D1B7A9F2F4D0}" presName="hierChild4" presStyleCnt="0"/>
      <dgm:spPr/>
    </dgm:pt>
    <dgm:pt modelId="{6BDFDCB7-F8E6-4873-B294-8DFF39A91943}" type="pres">
      <dgm:prSet presAssocID="{1821A8C2-16B3-48C1-931B-D1B7A9F2F4D0}" presName="hierChild5" presStyleCnt="0"/>
      <dgm:spPr/>
    </dgm:pt>
    <dgm:pt modelId="{5A393AC2-191D-4DAD-88DC-ECB2953BF168}" type="pres">
      <dgm:prSet presAssocID="{E31A385F-B3E8-4503-9A32-42B2D1D98968}" presName="hierChild5" presStyleCnt="0"/>
      <dgm:spPr/>
    </dgm:pt>
    <dgm:pt modelId="{C14C04D0-FCFD-4D6F-9FD5-29160D63EACB}" type="pres">
      <dgm:prSet presAssocID="{4D1B4A27-44E1-48EC-9974-B392F9C1A09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00C09B87-2D0E-43CF-9985-0DFFCE1EAA14}" type="pres">
      <dgm:prSet presAssocID="{623500F0-CF20-4131-999D-732323F48771}" presName="hierRoot2" presStyleCnt="0">
        <dgm:presLayoutVars>
          <dgm:hierBranch val="init"/>
        </dgm:presLayoutVars>
      </dgm:prSet>
      <dgm:spPr/>
    </dgm:pt>
    <dgm:pt modelId="{D0D5345E-3A4E-4DA2-9801-E52AE28CF598}" type="pres">
      <dgm:prSet presAssocID="{623500F0-CF20-4131-999D-732323F48771}" presName="rootComposite" presStyleCnt="0"/>
      <dgm:spPr/>
    </dgm:pt>
    <dgm:pt modelId="{4548D830-0B84-4730-996A-2072EABD95D0}" type="pres">
      <dgm:prSet presAssocID="{623500F0-CF20-4131-999D-732323F48771}" presName="rootText" presStyleLbl="node2" presStyleIdx="2" presStyleCnt="3" custLinFactNeighborX="618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1A0322-D31A-4218-850E-18AF9D245EB8}" type="pres">
      <dgm:prSet presAssocID="{623500F0-CF20-4131-999D-732323F48771}" presName="rootConnector" presStyleLbl="node2" presStyleIdx="2" presStyleCnt="3"/>
      <dgm:spPr/>
      <dgm:t>
        <a:bodyPr/>
        <a:lstStyle/>
        <a:p>
          <a:endParaRPr lang="en-US"/>
        </a:p>
      </dgm:t>
    </dgm:pt>
    <dgm:pt modelId="{FE8E926A-A731-41D4-BDAD-0B740C45323C}" type="pres">
      <dgm:prSet presAssocID="{623500F0-CF20-4131-999D-732323F48771}" presName="hierChild4" presStyleCnt="0"/>
      <dgm:spPr/>
    </dgm:pt>
    <dgm:pt modelId="{F5959402-EEEE-4346-8BCD-1940975248FD}" type="pres">
      <dgm:prSet presAssocID="{CBA25677-F53B-4360-89DF-3FF4A94670A4}" presName="Name37" presStyleLbl="parChTrans1D3" presStyleIdx="9" presStyleCnt="11"/>
      <dgm:spPr/>
      <dgm:t>
        <a:bodyPr/>
        <a:lstStyle/>
        <a:p>
          <a:endParaRPr lang="en-US"/>
        </a:p>
      </dgm:t>
    </dgm:pt>
    <dgm:pt modelId="{D91E5E47-5A31-42E9-B40E-0C4E7DCBE287}" type="pres">
      <dgm:prSet presAssocID="{4D606E78-5EB4-412B-A0D5-154ADA9DBA5E}" presName="hierRoot2" presStyleCnt="0">
        <dgm:presLayoutVars>
          <dgm:hierBranch val="init"/>
        </dgm:presLayoutVars>
      </dgm:prSet>
      <dgm:spPr/>
    </dgm:pt>
    <dgm:pt modelId="{10E081FD-C5B6-4843-A3D8-27E67AB00CE5}" type="pres">
      <dgm:prSet presAssocID="{4D606E78-5EB4-412B-A0D5-154ADA9DBA5E}" presName="rootComposite" presStyleCnt="0"/>
      <dgm:spPr/>
    </dgm:pt>
    <dgm:pt modelId="{843D6807-3B9A-4A3C-8958-2ED3CF91BA0C}" type="pres">
      <dgm:prSet presAssocID="{4D606E78-5EB4-412B-A0D5-154ADA9DBA5E}" presName="rootText" presStyleLbl="node3" presStyleIdx="9" presStyleCnt="11" custLinFactNeighborX="653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A2128-7265-4399-BC96-A82946CFEA6C}" type="pres">
      <dgm:prSet presAssocID="{4D606E78-5EB4-412B-A0D5-154ADA9DBA5E}" presName="rootConnector" presStyleLbl="node3" presStyleIdx="9" presStyleCnt="11"/>
      <dgm:spPr/>
      <dgm:t>
        <a:bodyPr/>
        <a:lstStyle/>
        <a:p>
          <a:endParaRPr lang="en-US"/>
        </a:p>
      </dgm:t>
    </dgm:pt>
    <dgm:pt modelId="{7AD554FF-BF2F-4B56-BF27-C6AEEAC4AB66}" type="pres">
      <dgm:prSet presAssocID="{4D606E78-5EB4-412B-A0D5-154ADA9DBA5E}" presName="hierChild4" presStyleCnt="0"/>
      <dgm:spPr/>
    </dgm:pt>
    <dgm:pt modelId="{1307DCCA-993B-480D-9FF2-AC93ED41E7B3}" type="pres">
      <dgm:prSet presAssocID="{4D606E78-5EB4-412B-A0D5-154ADA9DBA5E}" presName="hierChild5" presStyleCnt="0"/>
      <dgm:spPr/>
    </dgm:pt>
    <dgm:pt modelId="{7172B380-E378-4CAC-AE39-A9E372A3A013}" type="pres">
      <dgm:prSet presAssocID="{DB410EFC-B71F-4C9F-A165-01D4AF670C60}" presName="Name37" presStyleLbl="parChTrans1D3" presStyleIdx="10" presStyleCnt="11"/>
      <dgm:spPr/>
      <dgm:t>
        <a:bodyPr/>
        <a:lstStyle/>
        <a:p>
          <a:endParaRPr lang="en-US"/>
        </a:p>
      </dgm:t>
    </dgm:pt>
    <dgm:pt modelId="{AE6FD45A-FDD2-4D58-8EE4-397403542700}" type="pres">
      <dgm:prSet presAssocID="{9681F25C-6F0E-462E-BF11-BB8DC1BE5441}" presName="hierRoot2" presStyleCnt="0">
        <dgm:presLayoutVars>
          <dgm:hierBranch val="init"/>
        </dgm:presLayoutVars>
      </dgm:prSet>
      <dgm:spPr/>
    </dgm:pt>
    <dgm:pt modelId="{7437343F-DF53-4759-B789-27245CB1B390}" type="pres">
      <dgm:prSet presAssocID="{9681F25C-6F0E-462E-BF11-BB8DC1BE5441}" presName="rootComposite" presStyleCnt="0"/>
      <dgm:spPr/>
    </dgm:pt>
    <dgm:pt modelId="{8B8BA5F2-8F4A-4101-BF22-5892A10B3C93}" type="pres">
      <dgm:prSet presAssocID="{9681F25C-6F0E-462E-BF11-BB8DC1BE5441}" presName="rootText" presStyleLbl="node3" presStyleIdx="10" presStyleCnt="11" custLinFactNeighborX="653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A910B4-49F9-4BBA-A073-E1AAE1C2CE7B}" type="pres">
      <dgm:prSet presAssocID="{9681F25C-6F0E-462E-BF11-BB8DC1BE5441}" presName="rootConnector" presStyleLbl="node3" presStyleIdx="10" presStyleCnt="11"/>
      <dgm:spPr/>
      <dgm:t>
        <a:bodyPr/>
        <a:lstStyle/>
        <a:p>
          <a:endParaRPr lang="en-US"/>
        </a:p>
      </dgm:t>
    </dgm:pt>
    <dgm:pt modelId="{B5C8C911-DBF6-44A1-AE5E-50A08D838B7A}" type="pres">
      <dgm:prSet presAssocID="{9681F25C-6F0E-462E-BF11-BB8DC1BE5441}" presName="hierChild4" presStyleCnt="0"/>
      <dgm:spPr/>
    </dgm:pt>
    <dgm:pt modelId="{3696C51D-F91B-4CB6-B059-80D5D34DA0B3}" type="pres">
      <dgm:prSet presAssocID="{9681F25C-6F0E-462E-BF11-BB8DC1BE5441}" presName="hierChild5" presStyleCnt="0"/>
      <dgm:spPr/>
    </dgm:pt>
    <dgm:pt modelId="{3FC7BC00-CD68-4DFF-9F72-01F4D6ED886C}" type="pres">
      <dgm:prSet presAssocID="{623500F0-CF20-4131-999D-732323F48771}" presName="hierChild5" presStyleCnt="0"/>
      <dgm:spPr/>
    </dgm:pt>
    <dgm:pt modelId="{7F9C53D1-6D4F-4A0B-8BB6-1AB6B899965C}" type="pres">
      <dgm:prSet presAssocID="{EA0B7286-625A-48C1-93B1-060FFCC40BA1}" presName="hierChild3" presStyleCnt="0"/>
      <dgm:spPr/>
    </dgm:pt>
  </dgm:ptLst>
  <dgm:cxnLst>
    <dgm:cxn modelId="{97BA6189-8188-42EE-82CE-97407D04E16A}" type="presOf" srcId="{2208B05A-FC5C-48F2-9857-8D0AFB5379F8}" destId="{0A7891FC-3D57-4951-A23D-44E528038A7E}" srcOrd="0" destOrd="0" presId="urn:microsoft.com/office/officeart/2005/8/layout/orgChart1"/>
    <dgm:cxn modelId="{6327E029-5A92-4CE7-887F-4034D9ACE406}" srcId="{042CA735-588B-4DC7-B3EF-4E6D9635F6D7}" destId="{EA0B7286-625A-48C1-93B1-060FFCC40BA1}" srcOrd="0" destOrd="0" parTransId="{9DD10B0A-539C-45E4-9212-EA38C1A6D0ED}" sibTransId="{9DF9B38F-F64D-4C0A-BB4E-6F4E857E82FA}"/>
    <dgm:cxn modelId="{27680E5F-AC96-465E-A766-D13102738219}" type="presOf" srcId="{4D9C82AA-C27D-4A93-9644-2A46C28FB4C2}" destId="{38C421A9-4387-4D8A-8DF4-8B796BD98DF3}" srcOrd="0" destOrd="0" presId="urn:microsoft.com/office/officeart/2005/8/layout/orgChart1"/>
    <dgm:cxn modelId="{33408C62-F55A-4E9F-855F-D0B41ED2D4D3}" type="presOf" srcId="{AF5F0217-203E-4C93-99D1-7A676C6E245A}" destId="{14076DEA-F368-4901-8226-93EF970DE3DD}" srcOrd="1" destOrd="0" presId="urn:microsoft.com/office/officeart/2005/8/layout/orgChart1"/>
    <dgm:cxn modelId="{5FA7C8FB-C57A-4552-81BA-4395965A37C1}" srcId="{E31A385F-B3E8-4503-9A32-42B2D1D98968}" destId="{4D9C82AA-C27D-4A93-9644-2A46C28FB4C2}" srcOrd="1" destOrd="0" parTransId="{FC512879-F622-4EE6-9FDA-F6E790F3B72D}" sibTransId="{D969DC05-D470-4430-8154-06CB9817681D}"/>
    <dgm:cxn modelId="{7D73B0B4-F1ED-4C75-A47B-A6459F909B77}" srcId="{9FDB31B0-9C67-4D54-9E1B-01E9F3D359CB}" destId="{1ABF8967-ED14-496D-8073-4FB9EA6DC877}" srcOrd="0" destOrd="0" parTransId="{3830FFAB-EFB3-4934-B5BC-1A52B0A8C188}" sibTransId="{C811744B-147A-4484-80FA-B9C9812453BE}"/>
    <dgm:cxn modelId="{7E230C6C-9D07-4BE6-8C45-19ED97A1F934}" type="presOf" srcId="{EA0B7286-625A-48C1-93B1-060FFCC40BA1}" destId="{82809D1A-6DA6-4D5E-AC23-AFACB8B7547F}" srcOrd="0" destOrd="0" presId="urn:microsoft.com/office/officeart/2005/8/layout/orgChart1"/>
    <dgm:cxn modelId="{BA9998D0-D83F-4224-8B6A-F3CB8E760F60}" type="presOf" srcId="{1ABF8967-ED14-496D-8073-4FB9EA6DC877}" destId="{C375DEDD-94D3-480A-A5AB-243BF035EF77}" srcOrd="1" destOrd="0" presId="urn:microsoft.com/office/officeart/2005/8/layout/orgChart1"/>
    <dgm:cxn modelId="{12564FBF-953D-479F-9072-646A6332D2A2}" srcId="{9FDB31B0-9C67-4D54-9E1B-01E9F3D359CB}" destId="{3CA2641A-5E04-41EE-944E-AAD835F19753}" srcOrd="4" destOrd="0" parTransId="{60E25FFD-7236-4761-9EAE-88004CE51D99}" sibTransId="{BDBFBD5A-9953-444F-9968-03300A749313}"/>
    <dgm:cxn modelId="{5C807DD2-3007-494F-ABC7-026B0690DFAC}" type="presOf" srcId="{1821A8C2-16B3-48C1-931B-D1B7A9F2F4D0}" destId="{6F0B8B71-062A-413F-A203-A55613AA3AFA}" srcOrd="0" destOrd="0" presId="urn:microsoft.com/office/officeart/2005/8/layout/orgChart1"/>
    <dgm:cxn modelId="{C6346593-6D92-4D1F-9B8B-B57D2E22D0BB}" srcId="{9FDB31B0-9C67-4D54-9E1B-01E9F3D359CB}" destId="{AF5F0217-203E-4C93-99D1-7A676C6E245A}" srcOrd="1" destOrd="0" parTransId="{7BC39EC6-11E7-4E4E-BC28-7E2D9D809DAB}" sibTransId="{83F1251C-013B-42D2-A456-15CEB37D4AC1}"/>
    <dgm:cxn modelId="{6F1CA365-7190-4C9C-91AA-B545DE12097E}" type="presOf" srcId="{4D1B4A27-44E1-48EC-9974-B392F9C1A091}" destId="{C14C04D0-FCFD-4D6F-9FD5-29160D63EACB}" srcOrd="0" destOrd="0" presId="urn:microsoft.com/office/officeart/2005/8/layout/orgChart1"/>
    <dgm:cxn modelId="{172F7B87-7095-45DE-B491-F9158955DE10}" type="presOf" srcId="{E31A385F-B3E8-4503-9A32-42B2D1D98968}" destId="{668F79DF-C2B9-4531-9314-168C9E47FB34}" srcOrd="1" destOrd="0" presId="urn:microsoft.com/office/officeart/2005/8/layout/orgChart1"/>
    <dgm:cxn modelId="{2166943E-6D79-4BEA-A076-63F63BFACA14}" type="presOf" srcId="{B0E842B4-E66F-4C1C-ADC9-8F3F5E195DBC}" destId="{0692FDA4-122E-4794-BFA1-F4448931A453}" srcOrd="0" destOrd="0" presId="urn:microsoft.com/office/officeart/2005/8/layout/orgChart1"/>
    <dgm:cxn modelId="{3819F1B3-F496-4701-8E61-97936F266008}" srcId="{EA0B7286-625A-48C1-93B1-060FFCC40BA1}" destId="{E31A385F-B3E8-4503-9A32-42B2D1D98968}" srcOrd="1" destOrd="0" parTransId="{A0BBDEEB-EC84-4584-91BA-D5B501E8EDEA}" sibTransId="{7BD94ED6-2BF7-47F9-ABB0-A7CD72E0A7B3}"/>
    <dgm:cxn modelId="{F068E9B9-01D0-41CA-803E-08D0B78AEE6D}" type="presOf" srcId="{1F52827F-49D3-484E-80EF-A04E793DC77B}" destId="{585F3006-E63D-4206-9C1E-31692894F85B}" srcOrd="0" destOrd="0" presId="urn:microsoft.com/office/officeart/2005/8/layout/orgChart1"/>
    <dgm:cxn modelId="{38663881-1D40-4FB0-9198-549F46C66419}" srcId="{EA0B7286-625A-48C1-93B1-060FFCC40BA1}" destId="{623500F0-CF20-4131-999D-732323F48771}" srcOrd="2" destOrd="0" parTransId="{4D1B4A27-44E1-48EC-9974-B392F9C1A091}" sibTransId="{0B29307E-0E16-4E0E-A436-1186287A73A7}"/>
    <dgm:cxn modelId="{8497751D-E3B6-4ACE-9896-416B5ECD4969}" type="presOf" srcId="{3CA2641A-5E04-41EE-944E-AAD835F19753}" destId="{9D9590F6-33D6-46CC-9DAC-75537D3F5416}" srcOrd="0" destOrd="0" presId="urn:microsoft.com/office/officeart/2005/8/layout/orgChart1"/>
    <dgm:cxn modelId="{B214BA4B-F594-40B5-AF32-710F98EF6534}" type="presOf" srcId="{789D0A67-E591-4718-A775-6913567BF00A}" destId="{9DF64947-CA72-490A-BCAE-61C9691B5537}" srcOrd="0" destOrd="0" presId="urn:microsoft.com/office/officeart/2005/8/layout/orgChart1"/>
    <dgm:cxn modelId="{38323F6D-AFBC-4B57-B9AA-E3121A5045AA}" srcId="{623500F0-CF20-4131-999D-732323F48771}" destId="{9681F25C-6F0E-462E-BF11-BB8DC1BE5441}" srcOrd="1" destOrd="0" parTransId="{DB410EFC-B71F-4C9F-A165-01D4AF670C60}" sibTransId="{2B1CA96A-41A7-47B9-B3BC-5FC5B3774711}"/>
    <dgm:cxn modelId="{480ADC8B-2C52-45BF-8F88-36E60A9A1FDB}" srcId="{9FDB31B0-9C67-4D54-9E1B-01E9F3D359CB}" destId="{7BD0996F-CDCD-492C-B236-1E32E46ED6A8}" srcOrd="2" destOrd="0" parTransId="{1309094A-5AB6-4DE6-A513-7107C3B13CC0}" sibTransId="{33B1DD56-69A6-4CFE-AB5B-533B55560471}"/>
    <dgm:cxn modelId="{8F28A217-D3E9-4EF6-8390-8209DBD98D0D}" type="presOf" srcId="{623500F0-CF20-4131-999D-732323F48771}" destId="{B01A0322-D31A-4218-850E-18AF9D245EB8}" srcOrd="1" destOrd="0" presId="urn:microsoft.com/office/officeart/2005/8/layout/orgChart1"/>
    <dgm:cxn modelId="{D784996A-9214-4B4D-8649-A86C8BE6A690}" type="presOf" srcId="{9681F25C-6F0E-462E-BF11-BB8DC1BE5441}" destId="{85A910B4-49F9-4BBA-A073-E1AAE1C2CE7B}" srcOrd="1" destOrd="0" presId="urn:microsoft.com/office/officeart/2005/8/layout/orgChart1"/>
    <dgm:cxn modelId="{24C47BD9-6EA0-48DD-87CE-AD60920166A3}" type="presOf" srcId="{6631BA81-578D-41BE-A54D-BDAB9A4F95EF}" destId="{E22B5B61-6F8C-4328-9E92-1D1DF0058F7F}" srcOrd="0" destOrd="0" presId="urn:microsoft.com/office/officeart/2005/8/layout/orgChart1"/>
    <dgm:cxn modelId="{5B4F9BA2-F05C-4F2B-8FAF-2F74B03CE99B}" srcId="{E31A385F-B3E8-4503-9A32-42B2D1D98968}" destId="{1821A8C2-16B3-48C1-931B-D1B7A9F2F4D0}" srcOrd="3" destOrd="0" parTransId="{54DA95FE-B2E2-4B99-91AA-DCD2928DF9EB}" sibTransId="{F95FCAD4-429D-43B0-819D-32103705BCF9}"/>
    <dgm:cxn modelId="{E1FC7D4D-1AB4-4EA2-AE33-A5B9676D604B}" type="presOf" srcId="{3CA2641A-5E04-41EE-944E-AAD835F19753}" destId="{B46D3CF6-FDA3-4DEA-89D5-7F80E25B6633}" srcOrd="1" destOrd="0" presId="urn:microsoft.com/office/officeart/2005/8/layout/orgChart1"/>
    <dgm:cxn modelId="{22F28967-ED51-4B49-BA1C-9173A3873272}" type="presOf" srcId="{DB410EFC-B71F-4C9F-A165-01D4AF670C60}" destId="{7172B380-E378-4CAC-AE39-A9E372A3A013}" srcOrd="0" destOrd="0" presId="urn:microsoft.com/office/officeart/2005/8/layout/orgChart1"/>
    <dgm:cxn modelId="{CA708DA5-A998-4249-9B9C-168831F33C3B}" type="presOf" srcId="{1309094A-5AB6-4DE6-A513-7107C3B13CC0}" destId="{25A778C7-9741-4778-83A3-AE3DB9E73822}" srcOrd="0" destOrd="0" presId="urn:microsoft.com/office/officeart/2005/8/layout/orgChart1"/>
    <dgm:cxn modelId="{F2637266-A389-4B21-9428-E911C46504C4}" type="presOf" srcId="{EA0B7286-625A-48C1-93B1-060FFCC40BA1}" destId="{C0DA08BA-7CFA-43A1-8501-D76F8F69BD51}" srcOrd="1" destOrd="0" presId="urn:microsoft.com/office/officeart/2005/8/layout/orgChart1"/>
    <dgm:cxn modelId="{557DB266-5F42-4D72-898B-557D2BD25F7F}" type="presOf" srcId="{9FDB31B0-9C67-4D54-9E1B-01E9F3D359CB}" destId="{E65AD441-6489-4FE1-8FFA-77928F0A973C}" srcOrd="0" destOrd="0" presId="urn:microsoft.com/office/officeart/2005/8/layout/orgChart1"/>
    <dgm:cxn modelId="{6D4A85E2-41A5-405A-A33C-95BF4E1393AD}" type="presOf" srcId="{60E25FFD-7236-4761-9EAE-88004CE51D99}" destId="{565668A0-F9B2-4756-A121-9E70099C76C6}" srcOrd="0" destOrd="0" presId="urn:microsoft.com/office/officeart/2005/8/layout/orgChart1"/>
    <dgm:cxn modelId="{5231C59D-17FB-4C89-AFB2-178D095A9EA6}" type="presOf" srcId="{7BC39EC6-11E7-4E4E-BC28-7E2D9D809DAB}" destId="{B0862D13-0124-4356-A95A-2F48DB96978E}" srcOrd="0" destOrd="0" presId="urn:microsoft.com/office/officeart/2005/8/layout/orgChart1"/>
    <dgm:cxn modelId="{BA6D652E-24CF-4F2A-BDFD-FC81653FDDD9}" type="presOf" srcId="{1ABF8967-ED14-496D-8073-4FB9EA6DC877}" destId="{544DEB07-C8E3-4664-85C8-FBC6B7DE8887}" srcOrd="0" destOrd="0" presId="urn:microsoft.com/office/officeart/2005/8/layout/orgChart1"/>
    <dgm:cxn modelId="{A4BC1520-4744-4A57-8671-0C716C52F43B}" type="presOf" srcId="{2208B05A-FC5C-48F2-9857-8D0AFB5379F8}" destId="{6A17E4AD-6EC3-4A46-AC4C-42A1D187AB5D}" srcOrd="1" destOrd="0" presId="urn:microsoft.com/office/officeart/2005/8/layout/orgChart1"/>
    <dgm:cxn modelId="{F325E3AC-7A86-4AA7-A927-50289CE28704}" srcId="{9FDB31B0-9C67-4D54-9E1B-01E9F3D359CB}" destId="{22E01A2F-AC8E-4AD8-A11E-24C3560F541E}" srcOrd="3" destOrd="0" parTransId="{B0E842B4-E66F-4C1C-ADC9-8F3F5E195DBC}" sibTransId="{7F06AD4E-C495-4E6E-A646-5BCFB383234C}"/>
    <dgm:cxn modelId="{7B776167-733B-4FF8-8300-79B38F9E5022}" type="presOf" srcId="{3830FFAB-EFB3-4934-B5BC-1A52B0A8C188}" destId="{0C71324B-D197-4A77-ABAA-96C78EF9495F}" srcOrd="0" destOrd="0" presId="urn:microsoft.com/office/officeart/2005/8/layout/orgChart1"/>
    <dgm:cxn modelId="{AA275E3D-9B44-4631-844B-9557F405AC53}" type="presOf" srcId="{042CA735-588B-4DC7-B3EF-4E6D9635F6D7}" destId="{C6B45902-31FD-493E-ACD7-8EF096ABBF64}" srcOrd="0" destOrd="0" presId="urn:microsoft.com/office/officeart/2005/8/layout/orgChart1"/>
    <dgm:cxn modelId="{F08E75E4-3AA3-4CA7-A063-F24E498927B1}" type="presOf" srcId="{22E01A2F-AC8E-4AD8-A11E-24C3560F541E}" destId="{79D93259-234C-4AD9-9F78-D33BC8FF1F56}" srcOrd="1" destOrd="0" presId="urn:microsoft.com/office/officeart/2005/8/layout/orgChart1"/>
    <dgm:cxn modelId="{07AC9792-4415-435A-8AA3-37464DD77384}" type="presOf" srcId="{CBA25677-F53B-4360-89DF-3FF4A94670A4}" destId="{F5959402-EEEE-4346-8BCD-1940975248FD}" srcOrd="0" destOrd="0" presId="urn:microsoft.com/office/officeart/2005/8/layout/orgChart1"/>
    <dgm:cxn modelId="{484315A8-9115-4586-93A6-A2C234B7759E}" type="presOf" srcId="{AF5F0217-203E-4C93-99D1-7A676C6E245A}" destId="{282650F2-3048-4E46-A1B5-7D6A0A261D8D}" srcOrd="0" destOrd="0" presId="urn:microsoft.com/office/officeart/2005/8/layout/orgChart1"/>
    <dgm:cxn modelId="{5EA3E83D-924C-4EA6-A544-E374EBBFBC96}" type="presOf" srcId="{E31A385F-B3E8-4503-9A32-42B2D1D98968}" destId="{C1C890A6-59C0-4548-AEBA-0EC043CE29DA}" srcOrd="0" destOrd="0" presId="urn:microsoft.com/office/officeart/2005/8/layout/orgChart1"/>
    <dgm:cxn modelId="{F285ECDE-07D4-4093-AA49-01F84C4A6EB1}" srcId="{E31A385F-B3E8-4503-9A32-42B2D1D98968}" destId="{2208B05A-FC5C-48F2-9857-8D0AFB5379F8}" srcOrd="2" destOrd="0" parTransId="{45CE06D6-E92A-4355-9FF4-F3E4607CC730}" sibTransId="{AF635407-5779-43A9-A6D1-F1A92C0DDCF0}"/>
    <dgm:cxn modelId="{50A656F0-81C4-43A3-B644-F0FDD4660F16}" type="presOf" srcId="{4D606E78-5EB4-412B-A0D5-154ADA9DBA5E}" destId="{843D6807-3B9A-4A3C-8958-2ED3CF91BA0C}" srcOrd="0" destOrd="0" presId="urn:microsoft.com/office/officeart/2005/8/layout/orgChart1"/>
    <dgm:cxn modelId="{0AB6876F-90A1-4177-905D-616A35CA3F35}" type="presOf" srcId="{9FDB31B0-9C67-4D54-9E1B-01E9F3D359CB}" destId="{581AC5B4-8BAB-406B-80EF-956C51A420DF}" srcOrd="1" destOrd="0" presId="urn:microsoft.com/office/officeart/2005/8/layout/orgChart1"/>
    <dgm:cxn modelId="{C5404F20-BC66-40E7-B11A-351D6D736BE7}" type="presOf" srcId="{A0BBDEEB-EC84-4584-91BA-D5B501E8EDEA}" destId="{E0B89154-6F41-43FA-B5B5-DE53290DDB8A}" srcOrd="0" destOrd="0" presId="urn:microsoft.com/office/officeart/2005/8/layout/orgChart1"/>
    <dgm:cxn modelId="{16F5B019-254E-41C2-A899-317378F89530}" srcId="{E31A385F-B3E8-4503-9A32-42B2D1D98968}" destId="{789D0A67-E591-4718-A775-6913567BF00A}" srcOrd="0" destOrd="0" parTransId="{6631BA81-578D-41BE-A54D-BDAB9A4F95EF}" sibTransId="{F89CF617-DB80-402B-A2EE-5BD170DCD3DC}"/>
    <dgm:cxn modelId="{1027CA0B-AEF4-4277-A3EF-E9BE911AAB21}" type="presOf" srcId="{789D0A67-E591-4718-A775-6913567BF00A}" destId="{4E1C78A4-9C44-42CA-96BD-374B0DA60247}" srcOrd="1" destOrd="0" presId="urn:microsoft.com/office/officeart/2005/8/layout/orgChart1"/>
    <dgm:cxn modelId="{CDA56DE5-AEBD-4383-9772-6F09E2C86BE9}" type="presOf" srcId="{22E01A2F-AC8E-4AD8-A11E-24C3560F541E}" destId="{E09A7D94-ABFC-48D8-9C7B-632777B02160}" srcOrd="0" destOrd="0" presId="urn:microsoft.com/office/officeart/2005/8/layout/orgChart1"/>
    <dgm:cxn modelId="{28B38DD8-FACF-4D20-836F-2B039FCFA72D}" type="presOf" srcId="{4D606E78-5EB4-412B-A0D5-154ADA9DBA5E}" destId="{AFDA2128-7265-4399-BC96-A82946CFEA6C}" srcOrd="1" destOrd="0" presId="urn:microsoft.com/office/officeart/2005/8/layout/orgChart1"/>
    <dgm:cxn modelId="{C3958FA4-1183-457A-9CD8-41DB5B4D878D}" srcId="{EA0B7286-625A-48C1-93B1-060FFCC40BA1}" destId="{9FDB31B0-9C67-4D54-9E1B-01E9F3D359CB}" srcOrd="0" destOrd="0" parTransId="{1F52827F-49D3-484E-80EF-A04E793DC77B}" sibTransId="{25D335E7-A29D-4C1C-A1B0-0122E40A73A0}"/>
    <dgm:cxn modelId="{07326F28-C5A4-4CFF-A027-90F391F7384F}" type="presOf" srcId="{7BD0996F-CDCD-492C-B236-1E32E46ED6A8}" destId="{D8FEABF0-85E6-4D0B-8088-B1625D2A91B1}" srcOrd="0" destOrd="0" presId="urn:microsoft.com/office/officeart/2005/8/layout/orgChart1"/>
    <dgm:cxn modelId="{66902262-A371-4602-ABC7-E2858B62E32A}" type="presOf" srcId="{FC512879-F622-4EE6-9FDA-F6E790F3B72D}" destId="{E491AB55-744F-408F-B9C8-3EFF8D958D64}" srcOrd="0" destOrd="0" presId="urn:microsoft.com/office/officeart/2005/8/layout/orgChart1"/>
    <dgm:cxn modelId="{06B3D896-3AD1-4ADC-989C-67D09E0009AC}" type="presOf" srcId="{7BD0996F-CDCD-492C-B236-1E32E46ED6A8}" destId="{F4C72913-9269-41DE-B13B-BD635A2B1ED6}" srcOrd="1" destOrd="0" presId="urn:microsoft.com/office/officeart/2005/8/layout/orgChart1"/>
    <dgm:cxn modelId="{31BF0C2A-B2D9-426F-9123-0043AFDF606B}" type="presOf" srcId="{45CE06D6-E92A-4355-9FF4-F3E4607CC730}" destId="{13CF5E35-9C0C-45FD-BCBB-A22E1D84669B}" srcOrd="0" destOrd="0" presId="urn:microsoft.com/office/officeart/2005/8/layout/orgChart1"/>
    <dgm:cxn modelId="{33C6D185-3F22-4342-9350-1DCE99C84574}" type="presOf" srcId="{1821A8C2-16B3-48C1-931B-D1B7A9F2F4D0}" destId="{1327477E-F3D1-4A0D-9FD8-002897B3F7DA}" srcOrd="1" destOrd="0" presId="urn:microsoft.com/office/officeart/2005/8/layout/orgChart1"/>
    <dgm:cxn modelId="{30FA70B6-E1F0-4101-B1BC-FB2C87BB3BB9}" type="presOf" srcId="{54DA95FE-B2E2-4B99-91AA-DCD2928DF9EB}" destId="{7D434344-B004-4446-AC24-0B082CE0B6C0}" srcOrd="0" destOrd="0" presId="urn:microsoft.com/office/officeart/2005/8/layout/orgChart1"/>
    <dgm:cxn modelId="{630A66D6-1AB4-4CCE-8E15-C949F75E845C}" type="presOf" srcId="{9681F25C-6F0E-462E-BF11-BB8DC1BE5441}" destId="{8B8BA5F2-8F4A-4101-BF22-5892A10B3C93}" srcOrd="0" destOrd="0" presId="urn:microsoft.com/office/officeart/2005/8/layout/orgChart1"/>
    <dgm:cxn modelId="{8B1941A7-07AB-43CC-A7D1-46DD25254B46}" srcId="{623500F0-CF20-4131-999D-732323F48771}" destId="{4D606E78-5EB4-412B-A0D5-154ADA9DBA5E}" srcOrd="0" destOrd="0" parTransId="{CBA25677-F53B-4360-89DF-3FF4A94670A4}" sibTransId="{C07E1065-7337-44AE-A026-D5EE82C53A3C}"/>
    <dgm:cxn modelId="{9948624E-C9BF-4908-9328-DBFBC4909BB7}" type="presOf" srcId="{623500F0-CF20-4131-999D-732323F48771}" destId="{4548D830-0B84-4730-996A-2072EABD95D0}" srcOrd="0" destOrd="0" presId="urn:microsoft.com/office/officeart/2005/8/layout/orgChart1"/>
    <dgm:cxn modelId="{1581871C-4D87-403B-8F33-BD0C952A26DF}" type="presOf" srcId="{4D9C82AA-C27D-4A93-9644-2A46C28FB4C2}" destId="{CD32EE31-D201-46E3-A488-655EA66E0F9D}" srcOrd="1" destOrd="0" presId="urn:microsoft.com/office/officeart/2005/8/layout/orgChart1"/>
    <dgm:cxn modelId="{5FE971E9-D15E-4022-B4E5-BBE79FB17703}" type="presParOf" srcId="{C6B45902-31FD-493E-ACD7-8EF096ABBF64}" destId="{625F59DA-159A-4C83-B694-3C29179944E5}" srcOrd="0" destOrd="0" presId="urn:microsoft.com/office/officeart/2005/8/layout/orgChart1"/>
    <dgm:cxn modelId="{C010D753-1300-4973-B93F-D8664DC1E7F9}" type="presParOf" srcId="{625F59DA-159A-4C83-B694-3C29179944E5}" destId="{9A5D3108-4B0A-44A3-B0E6-56B6C3B3A6A2}" srcOrd="0" destOrd="0" presId="urn:microsoft.com/office/officeart/2005/8/layout/orgChart1"/>
    <dgm:cxn modelId="{2B8D6310-DF1E-40FB-99F6-78B402914D92}" type="presParOf" srcId="{9A5D3108-4B0A-44A3-B0E6-56B6C3B3A6A2}" destId="{82809D1A-6DA6-4D5E-AC23-AFACB8B7547F}" srcOrd="0" destOrd="0" presId="urn:microsoft.com/office/officeart/2005/8/layout/orgChart1"/>
    <dgm:cxn modelId="{6D161A8E-66CE-4623-B147-F66C1BAA4138}" type="presParOf" srcId="{9A5D3108-4B0A-44A3-B0E6-56B6C3B3A6A2}" destId="{C0DA08BA-7CFA-43A1-8501-D76F8F69BD51}" srcOrd="1" destOrd="0" presId="urn:microsoft.com/office/officeart/2005/8/layout/orgChart1"/>
    <dgm:cxn modelId="{F1EB4A9A-F538-470C-9950-17E6CAE13378}" type="presParOf" srcId="{625F59DA-159A-4C83-B694-3C29179944E5}" destId="{755ACD4B-599B-4AA3-AE66-8F7B772B60D8}" srcOrd="1" destOrd="0" presId="urn:microsoft.com/office/officeart/2005/8/layout/orgChart1"/>
    <dgm:cxn modelId="{AAEBDB81-0AD3-43CF-9430-37161035E7C9}" type="presParOf" srcId="{755ACD4B-599B-4AA3-AE66-8F7B772B60D8}" destId="{585F3006-E63D-4206-9C1E-31692894F85B}" srcOrd="0" destOrd="0" presId="urn:microsoft.com/office/officeart/2005/8/layout/orgChart1"/>
    <dgm:cxn modelId="{BB685751-DB26-4C87-96FA-590C4D3E843A}" type="presParOf" srcId="{755ACD4B-599B-4AA3-AE66-8F7B772B60D8}" destId="{0A5D412D-B75B-4B26-8257-FF120037CDB8}" srcOrd="1" destOrd="0" presId="urn:microsoft.com/office/officeart/2005/8/layout/orgChart1"/>
    <dgm:cxn modelId="{151EC911-8B53-40B3-AFFE-A9FC713AD1AB}" type="presParOf" srcId="{0A5D412D-B75B-4B26-8257-FF120037CDB8}" destId="{F29C123B-0F95-4356-A942-A6BBB829E46D}" srcOrd="0" destOrd="0" presId="urn:microsoft.com/office/officeart/2005/8/layout/orgChart1"/>
    <dgm:cxn modelId="{FC625513-7B5F-4281-A432-214A899844D4}" type="presParOf" srcId="{F29C123B-0F95-4356-A942-A6BBB829E46D}" destId="{E65AD441-6489-4FE1-8FFA-77928F0A973C}" srcOrd="0" destOrd="0" presId="urn:microsoft.com/office/officeart/2005/8/layout/orgChart1"/>
    <dgm:cxn modelId="{480D1982-62D6-4004-BC18-2B87E168FB96}" type="presParOf" srcId="{F29C123B-0F95-4356-A942-A6BBB829E46D}" destId="{581AC5B4-8BAB-406B-80EF-956C51A420DF}" srcOrd="1" destOrd="0" presId="urn:microsoft.com/office/officeart/2005/8/layout/orgChart1"/>
    <dgm:cxn modelId="{009C0725-96C0-4C42-B78D-DD2B4417A07F}" type="presParOf" srcId="{0A5D412D-B75B-4B26-8257-FF120037CDB8}" destId="{C0B692E9-80B1-4C69-A50B-22D27B4F4034}" srcOrd="1" destOrd="0" presId="urn:microsoft.com/office/officeart/2005/8/layout/orgChart1"/>
    <dgm:cxn modelId="{677B3BF8-FFBD-44BB-8726-A87B0C9A684F}" type="presParOf" srcId="{C0B692E9-80B1-4C69-A50B-22D27B4F4034}" destId="{0C71324B-D197-4A77-ABAA-96C78EF9495F}" srcOrd="0" destOrd="0" presId="urn:microsoft.com/office/officeart/2005/8/layout/orgChart1"/>
    <dgm:cxn modelId="{22691983-4044-4BDA-9284-FF1E264449EE}" type="presParOf" srcId="{C0B692E9-80B1-4C69-A50B-22D27B4F4034}" destId="{8800C619-CDFA-42F5-9DB9-432A84307674}" srcOrd="1" destOrd="0" presId="urn:microsoft.com/office/officeart/2005/8/layout/orgChart1"/>
    <dgm:cxn modelId="{8599132D-12A6-47AD-A0D5-592B07F28112}" type="presParOf" srcId="{8800C619-CDFA-42F5-9DB9-432A84307674}" destId="{201149C3-EBB1-4C4D-B40D-EBB56CDAACF7}" srcOrd="0" destOrd="0" presId="urn:microsoft.com/office/officeart/2005/8/layout/orgChart1"/>
    <dgm:cxn modelId="{F14090EC-C13F-4783-A221-590679B73977}" type="presParOf" srcId="{201149C3-EBB1-4C4D-B40D-EBB56CDAACF7}" destId="{544DEB07-C8E3-4664-85C8-FBC6B7DE8887}" srcOrd="0" destOrd="0" presId="urn:microsoft.com/office/officeart/2005/8/layout/orgChart1"/>
    <dgm:cxn modelId="{D8C02ADC-7719-473F-9787-35E415106874}" type="presParOf" srcId="{201149C3-EBB1-4C4D-B40D-EBB56CDAACF7}" destId="{C375DEDD-94D3-480A-A5AB-243BF035EF77}" srcOrd="1" destOrd="0" presId="urn:microsoft.com/office/officeart/2005/8/layout/orgChart1"/>
    <dgm:cxn modelId="{2B4FB0D2-E139-4FE9-89FA-51982419E817}" type="presParOf" srcId="{8800C619-CDFA-42F5-9DB9-432A84307674}" destId="{DC22FF10-2FC4-443A-9FAE-78E7C2F1BDEB}" srcOrd="1" destOrd="0" presId="urn:microsoft.com/office/officeart/2005/8/layout/orgChart1"/>
    <dgm:cxn modelId="{DE8E2F43-24D4-4CCA-A2BB-24AEFF9BAC20}" type="presParOf" srcId="{8800C619-CDFA-42F5-9DB9-432A84307674}" destId="{F07EB4F7-9F53-4305-81C5-2ECE98F97667}" srcOrd="2" destOrd="0" presId="urn:microsoft.com/office/officeart/2005/8/layout/orgChart1"/>
    <dgm:cxn modelId="{B110D141-A0FA-478D-9298-86A666D21BE7}" type="presParOf" srcId="{C0B692E9-80B1-4C69-A50B-22D27B4F4034}" destId="{B0862D13-0124-4356-A95A-2F48DB96978E}" srcOrd="2" destOrd="0" presId="urn:microsoft.com/office/officeart/2005/8/layout/orgChart1"/>
    <dgm:cxn modelId="{373BAC6F-3206-48E5-BD6C-399A724A54C0}" type="presParOf" srcId="{C0B692E9-80B1-4C69-A50B-22D27B4F4034}" destId="{0508CBDE-C857-498A-BB77-5EB367B6DC50}" srcOrd="3" destOrd="0" presId="urn:microsoft.com/office/officeart/2005/8/layout/orgChart1"/>
    <dgm:cxn modelId="{8CEFD630-C41B-433D-BA58-C32FF975989D}" type="presParOf" srcId="{0508CBDE-C857-498A-BB77-5EB367B6DC50}" destId="{C91F13D2-8F5B-49BA-97FE-7BEBB01E8F5D}" srcOrd="0" destOrd="0" presId="urn:microsoft.com/office/officeart/2005/8/layout/orgChart1"/>
    <dgm:cxn modelId="{C8D738B0-0BC4-4F57-868D-7E5672DADC31}" type="presParOf" srcId="{C91F13D2-8F5B-49BA-97FE-7BEBB01E8F5D}" destId="{282650F2-3048-4E46-A1B5-7D6A0A261D8D}" srcOrd="0" destOrd="0" presId="urn:microsoft.com/office/officeart/2005/8/layout/orgChart1"/>
    <dgm:cxn modelId="{839C0E31-A21E-475A-BA90-B339B485EB57}" type="presParOf" srcId="{C91F13D2-8F5B-49BA-97FE-7BEBB01E8F5D}" destId="{14076DEA-F368-4901-8226-93EF970DE3DD}" srcOrd="1" destOrd="0" presId="urn:microsoft.com/office/officeart/2005/8/layout/orgChart1"/>
    <dgm:cxn modelId="{E0D1382D-B966-47F3-8AC7-22CDB52C847D}" type="presParOf" srcId="{0508CBDE-C857-498A-BB77-5EB367B6DC50}" destId="{D33EF586-C177-4183-8C7A-67F810278372}" srcOrd="1" destOrd="0" presId="urn:microsoft.com/office/officeart/2005/8/layout/orgChart1"/>
    <dgm:cxn modelId="{511B3D82-F78A-435C-9069-AF23A2E48423}" type="presParOf" srcId="{0508CBDE-C857-498A-BB77-5EB367B6DC50}" destId="{FE2EBAC9-37CE-4DD8-ADD9-591318AD2BFD}" srcOrd="2" destOrd="0" presId="urn:microsoft.com/office/officeart/2005/8/layout/orgChart1"/>
    <dgm:cxn modelId="{18DEA25D-E17E-46BE-9086-F80C35926BBC}" type="presParOf" srcId="{C0B692E9-80B1-4C69-A50B-22D27B4F4034}" destId="{25A778C7-9741-4778-83A3-AE3DB9E73822}" srcOrd="4" destOrd="0" presId="urn:microsoft.com/office/officeart/2005/8/layout/orgChart1"/>
    <dgm:cxn modelId="{7675BCEA-65A1-464F-889C-0C2A68B68EDC}" type="presParOf" srcId="{C0B692E9-80B1-4C69-A50B-22D27B4F4034}" destId="{6E70FC0D-0383-4F06-B9DE-5093C61D22FC}" srcOrd="5" destOrd="0" presId="urn:microsoft.com/office/officeart/2005/8/layout/orgChart1"/>
    <dgm:cxn modelId="{A0FF55FE-A0FE-48BF-8975-D18B2D9188CD}" type="presParOf" srcId="{6E70FC0D-0383-4F06-B9DE-5093C61D22FC}" destId="{E27BDEDF-1845-46D3-8502-9F07311BCEF0}" srcOrd="0" destOrd="0" presId="urn:microsoft.com/office/officeart/2005/8/layout/orgChart1"/>
    <dgm:cxn modelId="{35BE5862-D417-4093-9C0F-FCDE59B68782}" type="presParOf" srcId="{E27BDEDF-1845-46D3-8502-9F07311BCEF0}" destId="{D8FEABF0-85E6-4D0B-8088-B1625D2A91B1}" srcOrd="0" destOrd="0" presId="urn:microsoft.com/office/officeart/2005/8/layout/orgChart1"/>
    <dgm:cxn modelId="{5439D09B-4E9A-4FB7-AB90-5A5390D05758}" type="presParOf" srcId="{E27BDEDF-1845-46D3-8502-9F07311BCEF0}" destId="{F4C72913-9269-41DE-B13B-BD635A2B1ED6}" srcOrd="1" destOrd="0" presId="urn:microsoft.com/office/officeart/2005/8/layout/orgChart1"/>
    <dgm:cxn modelId="{B5333869-6433-49F0-8D2C-309774599D15}" type="presParOf" srcId="{6E70FC0D-0383-4F06-B9DE-5093C61D22FC}" destId="{9801F96D-CECA-4C86-AE2C-D6B5724B7E65}" srcOrd="1" destOrd="0" presId="urn:microsoft.com/office/officeart/2005/8/layout/orgChart1"/>
    <dgm:cxn modelId="{50A35342-37BE-4CFA-9824-35A20F587CC4}" type="presParOf" srcId="{6E70FC0D-0383-4F06-B9DE-5093C61D22FC}" destId="{391D3A98-0246-4CCC-8E00-BC837ECD5C47}" srcOrd="2" destOrd="0" presId="urn:microsoft.com/office/officeart/2005/8/layout/orgChart1"/>
    <dgm:cxn modelId="{DE747F0B-C73C-4D0A-B90B-7BFE96A143E0}" type="presParOf" srcId="{C0B692E9-80B1-4C69-A50B-22D27B4F4034}" destId="{0692FDA4-122E-4794-BFA1-F4448931A453}" srcOrd="6" destOrd="0" presId="urn:microsoft.com/office/officeart/2005/8/layout/orgChart1"/>
    <dgm:cxn modelId="{978F5E6E-3756-4BE5-80EA-251C62989EB3}" type="presParOf" srcId="{C0B692E9-80B1-4C69-A50B-22D27B4F4034}" destId="{8BA8BC41-7D76-48C5-BEFF-B2989E8948AF}" srcOrd="7" destOrd="0" presId="urn:microsoft.com/office/officeart/2005/8/layout/orgChart1"/>
    <dgm:cxn modelId="{DBFD4F5B-8F0A-462A-BAEE-3E96D1757FC0}" type="presParOf" srcId="{8BA8BC41-7D76-48C5-BEFF-B2989E8948AF}" destId="{82523D27-E236-49CB-87FC-1DBD578D0891}" srcOrd="0" destOrd="0" presId="urn:microsoft.com/office/officeart/2005/8/layout/orgChart1"/>
    <dgm:cxn modelId="{D7E85CE7-4215-466B-A541-65D65B55472B}" type="presParOf" srcId="{82523D27-E236-49CB-87FC-1DBD578D0891}" destId="{E09A7D94-ABFC-48D8-9C7B-632777B02160}" srcOrd="0" destOrd="0" presId="urn:microsoft.com/office/officeart/2005/8/layout/orgChart1"/>
    <dgm:cxn modelId="{99236ABD-C658-448F-9D6B-6E6140CF05B6}" type="presParOf" srcId="{82523D27-E236-49CB-87FC-1DBD578D0891}" destId="{79D93259-234C-4AD9-9F78-D33BC8FF1F56}" srcOrd="1" destOrd="0" presId="urn:microsoft.com/office/officeart/2005/8/layout/orgChart1"/>
    <dgm:cxn modelId="{E1A90EA6-8EAA-401F-BEBF-A50927947F6C}" type="presParOf" srcId="{8BA8BC41-7D76-48C5-BEFF-B2989E8948AF}" destId="{8B3BC00D-46F6-4A8C-9EE6-C28F0F590059}" srcOrd="1" destOrd="0" presId="urn:microsoft.com/office/officeart/2005/8/layout/orgChart1"/>
    <dgm:cxn modelId="{EC31C5CB-6DBE-4F95-B2E0-50ACFCC5AB04}" type="presParOf" srcId="{8BA8BC41-7D76-48C5-BEFF-B2989E8948AF}" destId="{26A969AE-572E-43D9-8C72-7D7793E3EE03}" srcOrd="2" destOrd="0" presId="urn:microsoft.com/office/officeart/2005/8/layout/orgChart1"/>
    <dgm:cxn modelId="{34A8B1A3-20F6-4EA5-80E1-18CA7505A834}" type="presParOf" srcId="{C0B692E9-80B1-4C69-A50B-22D27B4F4034}" destId="{565668A0-F9B2-4756-A121-9E70099C76C6}" srcOrd="8" destOrd="0" presId="urn:microsoft.com/office/officeart/2005/8/layout/orgChart1"/>
    <dgm:cxn modelId="{553D5871-008C-418D-A4BD-56747FDE0895}" type="presParOf" srcId="{C0B692E9-80B1-4C69-A50B-22D27B4F4034}" destId="{535D4B8B-D15A-413C-9A19-8B47DB7BAFD2}" srcOrd="9" destOrd="0" presId="urn:microsoft.com/office/officeart/2005/8/layout/orgChart1"/>
    <dgm:cxn modelId="{0A4E6878-8396-43BC-8DF4-9B848782083C}" type="presParOf" srcId="{535D4B8B-D15A-413C-9A19-8B47DB7BAFD2}" destId="{0C9D5455-23AC-4550-9F95-F2B3F2E5EFAD}" srcOrd="0" destOrd="0" presId="urn:microsoft.com/office/officeart/2005/8/layout/orgChart1"/>
    <dgm:cxn modelId="{FCBFF252-74B5-44A4-B030-3B04FE21EEB0}" type="presParOf" srcId="{0C9D5455-23AC-4550-9F95-F2B3F2E5EFAD}" destId="{9D9590F6-33D6-46CC-9DAC-75537D3F5416}" srcOrd="0" destOrd="0" presId="urn:microsoft.com/office/officeart/2005/8/layout/orgChart1"/>
    <dgm:cxn modelId="{14E9C3A1-8F08-4C54-9337-18992CAD9B3A}" type="presParOf" srcId="{0C9D5455-23AC-4550-9F95-F2B3F2E5EFAD}" destId="{B46D3CF6-FDA3-4DEA-89D5-7F80E25B6633}" srcOrd="1" destOrd="0" presId="urn:microsoft.com/office/officeart/2005/8/layout/orgChart1"/>
    <dgm:cxn modelId="{E0F3ECF1-9B5F-4D21-A230-90257CD53A3E}" type="presParOf" srcId="{535D4B8B-D15A-413C-9A19-8B47DB7BAFD2}" destId="{4C65F981-327A-46A0-A295-FD5652E6C514}" srcOrd="1" destOrd="0" presId="urn:microsoft.com/office/officeart/2005/8/layout/orgChart1"/>
    <dgm:cxn modelId="{718E2153-79DB-4FA1-9233-C3C7E84651CD}" type="presParOf" srcId="{535D4B8B-D15A-413C-9A19-8B47DB7BAFD2}" destId="{4F8B5179-EF4B-4F5F-BCF8-7B82945C448D}" srcOrd="2" destOrd="0" presId="urn:microsoft.com/office/officeart/2005/8/layout/orgChart1"/>
    <dgm:cxn modelId="{C1102DB6-C4C4-4766-88C5-AF9C3867D8B2}" type="presParOf" srcId="{0A5D412D-B75B-4B26-8257-FF120037CDB8}" destId="{B81192E1-DDDC-48A9-8AD7-6DC2E7F42BFE}" srcOrd="2" destOrd="0" presId="urn:microsoft.com/office/officeart/2005/8/layout/orgChart1"/>
    <dgm:cxn modelId="{A8DCBD1C-57A5-49C0-B80B-CE156B64A948}" type="presParOf" srcId="{755ACD4B-599B-4AA3-AE66-8F7B772B60D8}" destId="{E0B89154-6F41-43FA-B5B5-DE53290DDB8A}" srcOrd="2" destOrd="0" presId="urn:microsoft.com/office/officeart/2005/8/layout/orgChart1"/>
    <dgm:cxn modelId="{0BD0BA25-11EA-4F3D-B54E-010029982F2B}" type="presParOf" srcId="{755ACD4B-599B-4AA3-AE66-8F7B772B60D8}" destId="{7DDA545E-759A-4028-8609-866450094820}" srcOrd="3" destOrd="0" presId="urn:microsoft.com/office/officeart/2005/8/layout/orgChart1"/>
    <dgm:cxn modelId="{8AE32C70-DAF8-4CB4-A522-1211D7589657}" type="presParOf" srcId="{7DDA545E-759A-4028-8609-866450094820}" destId="{4A92D5E8-7F19-4ECD-895B-076330F8F1A3}" srcOrd="0" destOrd="0" presId="urn:microsoft.com/office/officeart/2005/8/layout/orgChart1"/>
    <dgm:cxn modelId="{F2419C70-BC97-4760-8A5F-C07D7ECECC99}" type="presParOf" srcId="{4A92D5E8-7F19-4ECD-895B-076330F8F1A3}" destId="{C1C890A6-59C0-4548-AEBA-0EC043CE29DA}" srcOrd="0" destOrd="0" presId="urn:microsoft.com/office/officeart/2005/8/layout/orgChart1"/>
    <dgm:cxn modelId="{8CA79919-1E74-41B6-B8BD-FAB08634BEDA}" type="presParOf" srcId="{4A92D5E8-7F19-4ECD-895B-076330F8F1A3}" destId="{668F79DF-C2B9-4531-9314-168C9E47FB34}" srcOrd="1" destOrd="0" presId="urn:microsoft.com/office/officeart/2005/8/layout/orgChart1"/>
    <dgm:cxn modelId="{37F5026E-B5F6-4797-9B15-EB8620191B14}" type="presParOf" srcId="{7DDA545E-759A-4028-8609-866450094820}" destId="{5B89FE11-572B-476D-B83A-60234B661A3C}" srcOrd="1" destOrd="0" presId="urn:microsoft.com/office/officeart/2005/8/layout/orgChart1"/>
    <dgm:cxn modelId="{8FE4808B-88A8-495E-BC8B-A024CAC5E407}" type="presParOf" srcId="{5B89FE11-572B-476D-B83A-60234B661A3C}" destId="{E22B5B61-6F8C-4328-9E92-1D1DF0058F7F}" srcOrd="0" destOrd="0" presId="urn:microsoft.com/office/officeart/2005/8/layout/orgChart1"/>
    <dgm:cxn modelId="{9015615F-6A72-4BCA-B718-4749B2BEADEF}" type="presParOf" srcId="{5B89FE11-572B-476D-B83A-60234B661A3C}" destId="{0CA8BBC0-B5E8-4E36-B1B5-25D790D38EAC}" srcOrd="1" destOrd="0" presId="urn:microsoft.com/office/officeart/2005/8/layout/orgChart1"/>
    <dgm:cxn modelId="{12863D7C-E5A7-4459-B4FC-BFCF27CA21E1}" type="presParOf" srcId="{0CA8BBC0-B5E8-4E36-B1B5-25D790D38EAC}" destId="{AB9E2F67-BDCE-44A3-ABF1-1B8AB13AF954}" srcOrd="0" destOrd="0" presId="urn:microsoft.com/office/officeart/2005/8/layout/orgChart1"/>
    <dgm:cxn modelId="{AE8BE659-20B3-4595-AAD5-334C1187403D}" type="presParOf" srcId="{AB9E2F67-BDCE-44A3-ABF1-1B8AB13AF954}" destId="{9DF64947-CA72-490A-BCAE-61C9691B5537}" srcOrd="0" destOrd="0" presId="urn:microsoft.com/office/officeart/2005/8/layout/orgChart1"/>
    <dgm:cxn modelId="{7E9F7FC1-C7E4-40B7-9A9F-5646AAE9E8D9}" type="presParOf" srcId="{AB9E2F67-BDCE-44A3-ABF1-1B8AB13AF954}" destId="{4E1C78A4-9C44-42CA-96BD-374B0DA60247}" srcOrd="1" destOrd="0" presId="urn:microsoft.com/office/officeart/2005/8/layout/orgChart1"/>
    <dgm:cxn modelId="{E93F86BD-81FD-4CE9-9BAD-A5BDF7B8506A}" type="presParOf" srcId="{0CA8BBC0-B5E8-4E36-B1B5-25D790D38EAC}" destId="{51DC8868-3C42-4443-A5F7-EC7468452F94}" srcOrd="1" destOrd="0" presId="urn:microsoft.com/office/officeart/2005/8/layout/orgChart1"/>
    <dgm:cxn modelId="{26890074-33A9-4808-B193-2DDA25B60B63}" type="presParOf" srcId="{0CA8BBC0-B5E8-4E36-B1B5-25D790D38EAC}" destId="{632465F5-39B0-4F14-A907-3B9E7812FA90}" srcOrd="2" destOrd="0" presId="urn:microsoft.com/office/officeart/2005/8/layout/orgChart1"/>
    <dgm:cxn modelId="{F48F8DA3-68D5-4BF6-9C87-5DFA8B197885}" type="presParOf" srcId="{5B89FE11-572B-476D-B83A-60234B661A3C}" destId="{E491AB55-744F-408F-B9C8-3EFF8D958D64}" srcOrd="2" destOrd="0" presId="urn:microsoft.com/office/officeart/2005/8/layout/orgChart1"/>
    <dgm:cxn modelId="{6735AEDD-57A3-46BD-AE51-167710D74F36}" type="presParOf" srcId="{5B89FE11-572B-476D-B83A-60234B661A3C}" destId="{58FB4DBF-F983-4920-B63C-658792E02135}" srcOrd="3" destOrd="0" presId="urn:microsoft.com/office/officeart/2005/8/layout/orgChart1"/>
    <dgm:cxn modelId="{8CAE9655-BBC7-4987-BCB2-0745F6291908}" type="presParOf" srcId="{58FB4DBF-F983-4920-B63C-658792E02135}" destId="{4ED694CD-4FD7-4682-9370-1D2656CB7DDE}" srcOrd="0" destOrd="0" presId="urn:microsoft.com/office/officeart/2005/8/layout/orgChart1"/>
    <dgm:cxn modelId="{5D0CE1B7-6839-4409-AEAA-F2539B3D0532}" type="presParOf" srcId="{4ED694CD-4FD7-4682-9370-1D2656CB7DDE}" destId="{38C421A9-4387-4D8A-8DF4-8B796BD98DF3}" srcOrd="0" destOrd="0" presId="urn:microsoft.com/office/officeart/2005/8/layout/orgChart1"/>
    <dgm:cxn modelId="{E8D91380-0795-45D4-A423-E8B78F09B586}" type="presParOf" srcId="{4ED694CD-4FD7-4682-9370-1D2656CB7DDE}" destId="{CD32EE31-D201-46E3-A488-655EA66E0F9D}" srcOrd="1" destOrd="0" presId="urn:microsoft.com/office/officeart/2005/8/layout/orgChart1"/>
    <dgm:cxn modelId="{5A1A2D58-9A79-419B-8126-A17254A16D53}" type="presParOf" srcId="{58FB4DBF-F983-4920-B63C-658792E02135}" destId="{E12EAF5E-1E75-47F1-A82B-84A033348213}" srcOrd="1" destOrd="0" presId="urn:microsoft.com/office/officeart/2005/8/layout/orgChart1"/>
    <dgm:cxn modelId="{51ED00D0-41B8-442F-B648-F4EFAAE2F488}" type="presParOf" srcId="{58FB4DBF-F983-4920-B63C-658792E02135}" destId="{8189F496-8701-43AE-B906-03019998694C}" srcOrd="2" destOrd="0" presId="urn:microsoft.com/office/officeart/2005/8/layout/orgChart1"/>
    <dgm:cxn modelId="{B7088CD3-6D9B-43A8-B4A5-4C178A616F87}" type="presParOf" srcId="{5B89FE11-572B-476D-B83A-60234B661A3C}" destId="{13CF5E35-9C0C-45FD-BCBB-A22E1D84669B}" srcOrd="4" destOrd="0" presId="urn:microsoft.com/office/officeart/2005/8/layout/orgChart1"/>
    <dgm:cxn modelId="{5E193009-EE8A-422E-AA12-0A94881B5239}" type="presParOf" srcId="{5B89FE11-572B-476D-B83A-60234B661A3C}" destId="{D7BE8D6D-059E-4BC5-BC29-0E6B37584AE5}" srcOrd="5" destOrd="0" presId="urn:microsoft.com/office/officeart/2005/8/layout/orgChart1"/>
    <dgm:cxn modelId="{F01BE056-7E3F-4449-9F01-2F614A9E2A51}" type="presParOf" srcId="{D7BE8D6D-059E-4BC5-BC29-0E6B37584AE5}" destId="{04EDF1A6-E453-40E5-820A-BB553C1AA3DD}" srcOrd="0" destOrd="0" presId="urn:microsoft.com/office/officeart/2005/8/layout/orgChart1"/>
    <dgm:cxn modelId="{BA32F640-41D6-4EC4-8A2D-0D446812A938}" type="presParOf" srcId="{04EDF1A6-E453-40E5-820A-BB553C1AA3DD}" destId="{0A7891FC-3D57-4951-A23D-44E528038A7E}" srcOrd="0" destOrd="0" presId="urn:microsoft.com/office/officeart/2005/8/layout/orgChart1"/>
    <dgm:cxn modelId="{F034EA8A-82FC-4D23-B655-E6E351C67110}" type="presParOf" srcId="{04EDF1A6-E453-40E5-820A-BB553C1AA3DD}" destId="{6A17E4AD-6EC3-4A46-AC4C-42A1D187AB5D}" srcOrd="1" destOrd="0" presId="urn:microsoft.com/office/officeart/2005/8/layout/orgChart1"/>
    <dgm:cxn modelId="{07A1940F-FB38-4AC3-9450-E8350F9DA8A6}" type="presParOf" srcId="{D7BE8D6D-059E-4BC5-BC29-0E6B37584AE5}" destId="{824801E5-8A4D-4AFA-8ABB-336FBBF6C741}" srcOrd="1" destOrd="0" presId="urn:microsoft.com/office/officeart/2005/8/layout/orgChart1"/>
    <dgm:cxn modelId="{06C04745-F316-47FE-B2F3-7C69AE7C91CF}" type="presParOf" srcId="{D7BE8D6D-059E-4BC5-BC29-0E6B37584AE5}" destId="{843DA545-C76B-48EE-A2D9-5DA943B462C2}" srcOrd="2" destOrd="0" presId="urn:microsoft.com/office/officeart/2005/8/layout/orgChart1"/>
    <dgm:cxn modelId="{BBC9546C-A9F7-4759-881A-E1778441B30B}" type="presParOf" srcId="{5B89FE11-572B-476D-B83A-60234B661A3C}" destId="{7D434344-B004-4446-AC24-0B082CE0B6C0}" srcOrd="6" destOrd="0" presId="urn:microsoft.com/office/officeart/2005/8/layout/orgChart1"/>
    <dgm:cxn modelId="{31144585-A509-41D0-8829-12BB1A58B611}" type="presParOf" srcId="{5B89FE11-572B-476D-B83A-60234B661A3C}" destId="{654D4C05-5BCB-4B7F-A314-500054B3CCD2}" srcOrd="7" destOrd="0" presId="urn:microsoft.com/office/officeart/2005/8/layout/orgChart1"/>
    <dgm:cxn modelId="{8CF87FA2-8093-4363-9532-E1BD103A0E10}" type="presParOf" srcId="{654D4C05-5BCB-4B7F-A314-500054B3CCD2}" destId="{624F40CB-6BB2-46AE-AA09-06CE28F0FF1F}" srcOrd="0" destOrd="0" presId="urn:microsoft.com/office/officeart/2005/8/layout/orgChart1"/>
    <dgm:cxn modelId="{CC9D2DF7-BF3F-4735-8FD4-422BC0233002}" type="presParOf" srcId="{624F40CB-6BB2-46AE-AA09-06CE28F0FF1F}" destId="{6F0B8B71-062A-413F-A203-A55613AA3AFA}" srcOrd="0" destOrd="0" presId="urn:microsoft.com/office/officeart/2005/8/layout/orgChart1"/>
    <dgm:cxn modelId="{69AE0498-21D7-43F5-8B1F-48D04EB1A444}" type="presParOf" srcId="{624F40CB-6BB2-46AE-AA09-06CE28F0FF1F}" destId="{1327477E-F3D1-4A0D-9FD8-002897B3F7DA}" srcOrd="1" destOrd="0" presId="urn:microsoft.com/office/officeart/2005/8/layout/orgChart1"/>
    <dgm:cxn modelId="{748ABCCB-CBA1-41C2-979F-8738347A0C98}" type="presParOf" srcId="{654D4C05-5BCB-4B7F-A314-500054B3CCD2}" destId="{0145F864-3A65-4487-AFA0-806C82D7482F}" srcOrd="1" destOrd="0" presId="urn:microsoft.com/office/officeart/2005/8/layout/orgChart1"/>
    <dgm:cxn modelId="{57102273-6644-4230-9690-26358512BF3F}" type="presParOf" srcId="{654D4C05-5BCB-4B7F-A314-500054B3CCD2}" destId="{6BDFDCB7-F8E6-4873-B294-8DFF39A91943}" srcOrd="2" destOrd="0" presId="urn:microsoft.com/office/officeart/2005/8/layout/orgChart1"/>
    <dgm:cxn modelId="{37801219-12B5-4745-9A2E-4B2912E18794}" type="presParOf" srcId="{7DDA545E-759A-4028-8609-866450094820}" destId="{5A393AC2-191D-4DAD-88DC-ECB2953BF168}" srcOrd="2" destOrd="0" presId="urn:microsoft.com/office/officeart/2005/8/layout/orgChart1"/>
    <dgm:cxn modelId="{ADD9322E-EABB-45F7-AB84-57E48205FE43}" type="presParOf" srcId="{755ACD4B-599B-4AA3-AE66-8F7B772B60D8}" destId="{C14C04D0-FCFD-4D6F-9FD5-29160D63EACB}" srcOrd="4" destOrd="0" presId="urn:microsoft.com/office/officeart/2005/8/layout/orgChart1"/>
    <dgm:cxn modelId="{60486A56-76FE-4E6B-8068-312324D070D0}" type="presParOf" srcId="{755ACD4B-599B-4AA3-AE66-8F7B772B60D8}" destId="{00C09B87-2D0E-43CF-9985-0DFFCE1EAA14}" srcOrd="5" destOrd="0" presId="urn:microsoft.com/office/officeart/2005/8/layout/orgChart1"/>
    <dgm:cxn modelId="{97B05D5F-BA37-4D14-B2E3-B85B18BE5F2E}" type="presParOf" srcId="{00C09B87-2D0E-43CF-9985-0DFFCE1EAA14}" destId="{D0D5345E-3A4E-4DA2-9801-E52AE28CF598}" srcOrd="0" destOrd="0" presId="urn:microsoft.com/office/officeart/2005/8/layout/orgChart1"/>
    <dgm:cxn modelId="{919C7EBA-851D-4E32-8276-76B647F4EE9E}" type="presParOf" srcId="{D0D5345E-3A4E-4DA2-9801-E52AE28CF598}" destId="{4548D830-0B84-4730-996A-2072EABD95D0}" srcOrd="0" destOrd="0" presId="urn:microsoft.com/office/officeart/2005/8/layout/orgChart1"/>
    <dgm:cxn modelId="{6F3F5082-CE58-451F-8464-BB5E6BB23DC7}" type="presParOf" srcId="{D0D5345E-3A4E-4DA2-9801-E52AE28CF598}" destId="{B01A0322-D31A-4218-850E-18AF9D245EB8}" srcOrd="1" destOrd="0" presId="urn:microsoft.com/office/officeart/2005/8/layout/orgChart1"/>
    <dgm:cxn modelId="{34554090-B012-4BA6-A1D1-D5E633CAA28D}" type="presParOf" srcId="{00C09B87-2D0E-43CF-9985-0DFFCE1EAA14}" destId="{FE8E926A-A731-41D4-BDAD-0B740C45323C}" srcOrd="1" destOrd="0" presId="urn:microsoft.com/office/officeart/2005/8/layout/orgChart1"/>
    <dgm:cxn modelId="{19BCAB88-920B-48A5-BCA6-028E7A258C08}" type="presParOf" srcId="{FE8E926A-A731-41D4-BDAD-0B740C45323C}" destId="{F5959402-EEEE-4346-8BCD-1940975248FD}" srcOrd="0" destOrd="0" presId="urn:microsoft.com/office/officeart/2005/8/layout/orgChart1"/>
    <dgm:cxn modelId="{CA5FA4DE-5E6B-454D-B149-69A9CD123CD5}" type="presParOf" srcId="{FE8E926A-A731-41D4-BDAD-0B740C45323C}" destId="{D91E5E47-5A31-42E9-B40E-0C4E7DCBE287}" srcOrd="1" destOrd="0" presId="urn:microsoft.com/office/officeart/2005/8/layout/orgChart1"/>
    <dgm:cxn modelId="{232B5948-1AA1-4788-81EF-3D099BE3412F}" type="presParOf" srcId="{D91E5E47-5A31-42E9-B40E-0C4E7DCBE287}" destId="{10E081FD-C5B6-4843-A3D8-27E67AB00CE5}" srcOrd="0" destOrd="0" presId="urn:microsoft.com/office/officeart/2005/8/layout/orgChart1"/>
    <dgm:cxn modelId="{F8E6D438-E7BD-4129-915D-197DB2D19871}" type="presParOf" srcId="{10E081FD-C5B6-4843-A3D8-27E67AB00CE5}" destId="{843D6807-3B9A-4A3C-8958-2ED3CF91BA0C}" srcOrd="0" destOrd="0" presId="urn:microsoft.com/office/officeart/2005/8/layout/orgChart1"/>
    <dgm:cxn modelId="{9974A13E-D2C5-49C4-969A-6AD7ADF95DBB}" type="presParOf" srcId="{10E081FD-C5B6-4843-A3D8-27E67AB00CE5}" destId="{AFDA2128-7265-4399-BC96-A82946CFEA6C}" srcOrd="1" destOrd="0" presId="urn:microsoft.com/office/officeart/2005/8/layout/orgChart1"/>
    <dgm:cxn modelId="{7596B770-4AE4-458F-8A48-FDE75DE6074A}" type="presParOf" srcId="{D91E5E47-5A31-42E9-B40E-0C4E7DCBE287}" destId="{7AD554FF-BF2F-4B56-BF27-C6AEEAC4AB66}" srcOrd="1" destOrd="0" presId="urn:microsoft.com/office/officeart/2005/8/layout/orgChart1"/>
    <dgm:cxn modelId="{49383C3E-42DD-407D-988F-AB2D0F2FBD68}" type="presParOf" srcId="{D91E5E47-5A31-42E9-B40E-0C4E7DCBE287}" destId="{1307DCCA-993B-480D-9FF2-AC93ED41E7B3}" srcOrd="2" destOrd="0" presId="urn:microsoft.com/office/officeart/2005/8/layout/orgChart1"/>
    <dgm:cxn modelId="{E01DDC9C-6523-45EF-B734-25C9693206B6}" type="presParOf" srcId="{FE8E926A-A731-41D4-BDAD-0B740C45323C}" destId="{7172B380-E378-4CAC-AE39-A9E372A3A013}" srcOrd="2" destOrd="0" presId="urn:microsoft.com/office/officeart/2005/8/layout/orgChart1"/>
    <dgm:cxn modelId="{004A7CDA-8DD0-4F09-B5DA-9015413C985B}" type="presParOf" srcId="{FE8E926A-A731-41D4-BDAD-0B740C45323C}" destId="{AE6FD45A-FDD2-4D58-8EE4-397403542700}" srcOrd="3" destOrd="0" presId="urn:microsoft.com/office/officeart/2005/8/layout/orgChart1"/>
    <dgm:cxn modelId="{F965138B-3CED-4B94-82A1-15D942361D5E}" type="presParOf" srcId="{AE6FD45A-FDD2-4D58-8EE4-397403542700}" destId="{7437343F-DF53-4759-B789-27245CB1B390}" srcOrd="0" destOrd="0" presId="urn:microsoft.com/office/officeart/2005/8/layout/orgChart1"/>
    <dgm:cxn modelId="{09FF575B-3ADA-4365-9E11-D47CD80CFFEF}" type="presParOf" srcId="{7437343F-DF53-4759-B789-27245CB1B390}" destId="{8B8BA5F2-8F4A-4101-BF22-5892A10B3C93}" srcOrd="0" destOrd="0" presId="urn:microsoft.com/office/officeart/2005/8/layout/orgChart1"/>
    <dgm:cxn modelId="{8416372A-8BEF-4A9B-9A97-220DAA2F2E70}" type="presParOf" srcId="{7437343F-DF53-4759-B789-27245CB1B390}" destId="{85A910B4-49F9-4BBA-A073-E1AAE1C2CE7B}" srcOrd="1" destOrd="0" presId="urn:microsoft.com/office/officeart/2005/8/layout/orgChart1"/>
    <dgm:cxn modelId="{EE9FF5F6-D455-4978-8238-10899CF7251E}" type="presParOf" srcId="{AE6FD45A-FDD2-4D58-8EE4-397403542700}" destId="{B5C8C911-DBF6-44A1-AE5E-50A08D838B7A}" srcOrd="1" destOrd="0" presId="urn:microsoft.com/office/officeart/2005/8/layout/orgChart1"/>
    <dgm:cxn modelId="{DE14C702-D24A-4AFA-81C9-F10F25B1C787}" type="presParOf" srcId="{AE6FD45A-FDD2-4D58-8EE4-397403542700}" destId="{3696C51D-F91B-4CB6-B059-80D5D34DA0B3}" srcOrd="2" destOrd="0" presId="urn:microsoft.com/office/officeart/2005/8/layout/orgChart1"/>
    <dgm:cxn modelId="{9B114D76-2A93-4391-9FEF-E13CA015695B}" type="presParOf" srcId="{00C09B87-2D0E-43CF-9985-0DFFCE1EAA14}" destId="{3FC7BC00-CD68-4DFF-9F72-01F4D6ED886C}" srcOrd="2" destOrd="0" presId="urn:microsoft.com/office/officeart/2005/8/layout/orgChart1"/>
    <dgm:cxn modelId="{7683874A-996F-4112-86C8-DB8099151134}" type="presParOf" srcId="{625F59DA-159A-4C83-B694-3C29179944E5}" destId="{7F9C53D1-6D4F-4A0B-8BB6-1AB6B89996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Function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Types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Extension/flexion control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On basis of structure:</a:t>
          </a:r>
          <a:endParaRPr lang="en-US" sz="12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DD2C1D5D-F690-4EBE-A89A-681153A4159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Withstands body weight</a:t>
          </a:r>
          <a:endParaRPr lang="en-US" sz="1300" dirty="0">
            <a:solidFill>
              <a:schemeClr val="bg1"/>
            </a:solidFill>
          </a:endParaRPr>
        </a:p>
      </dgm:t>
    </dgm:pt>
    <dgm:pt modelId="{DE02063A-D9BB-4F84-8146-D5D02F8E0442}" type="parTrans" cxnId="{04782C5B-8D44-44FE-A756-84E8768514A0}">
      <dgm:prSet/>
      <dgm:spPr/>
      <dgm:t>
        <a:bodyPr/>
        <a:lstStyle/>
        <a:p>
          <a:endParaRPr lang="en-US"/>
        </a:p>
      </dgm:t>
    </dgm:pt>
    <dgm:pt modelId="{79BDF871-7240-47B6-8F21-7E24D54F8C86}" type="sibTrans" cxnId="{04782C5B-8D44-44FE-A756-84E8768514A0}">
      <dgm:prSet/>
      <dgm:spPr/>
      <dgm:t>
        <a:bodyPr/>
        <a:lstStyle/>
        <a:p>
          <a:endParaRPr lang="en-US"/>
        </a:p>
      </dgm:t>
    </dgm:pt>
    <dgm:pt modelId="{8230EF4D-2914-427A-8A0D-88EF3D36697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Compromises between stability &amp; mobility</a:t>
          </a:r>
          <a:endParaRPr lang="en-US" sz="1300" dirty="0">
            <a:solidFill>
              <a:schemeClr val="bg1"/>
            </a:solidFill>
          </a:endParaRPr>
        </a:p>
      </dgm:t>
    </dgm:pt>
    <dgm:pt modelId="{7634A05D-06D2-47E3-B07A-3D3F7BF73B85}" type="parTrans" cxnId="{BB2EDA20-F25D-4BC7-9BD4-1EF8AD530C77}">
      <dgm:prSet/>
      <dgm:spPr/>
      <dgm:t>
        <a:bodyPr/>
        <a:lstStyle/>
        <a:p>
          <a:endParaRPr lang="en-US"/>
        </a:p>
      </dgm:t>
    </dgm:pt>
    <dgm:pt modelId="{1C16EA40-A7A7-42E4-B6D0-A2C7F8E67AA1}" type="sibTrans" cxnId="{BB2EDA20-F25D-4BC7-9BD4-1EF8AD530C77}">
      <dgm:prSet/>
      <dgm:spPr/>
      <dgm:t>
        <a:bodyPr/>
        <a:lstStyle/>
        <a:p>
          <a:endParaRPr lang="en-US"/>
        </a:p>
      </dgm:t>
    </dgm:pt>
    <dgm:pt modelId="{32E41810-20A0-4BD0-B903-3ADAAB0C0B52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Safety during standing and walking</a:t>
          </a:r>
          <a:endParaRPr lang="en-US" sz="1300" dirty="0">
            <a:solidFill>
              <a:schemeClr val="bg1"/>
            </a:solidFill>
          </a:endParaRPr>
        </a:p>
      </dgm:t>
    </dgm:pt>
    <dgm:pt modelId="{0B1BF86B-95FB-4869-AB76-E007EB892DB8}" type="parTrans" cxnId="{EFC06708-A3ED-489D-9BD7-B07B172440FD}">
      <dgm:prSet/>
      <dgm:spPr/>
      <dgm:t>
        <a:bodyPr/>
        <a:lstStyle/>
        <a:p>
          <a:endParaRPr lang="en-US"/>
        </a:p>
      </dgm:t>
    </dgm:pt>
    <dgm:pt modelId="{D376CAAD-0B51-42EF-91AF-75E47009F768}" type="sibTrans" cxnId="{EFC06708-A3ED-489D-9BD7-B07B172440FD}">
      <dgm:prSet/>
      <dgm:spPr/>
      <dgm:t>
        <a:bodyPr/>
        <a:lstStyle/>
        <a:p>
          <a:endParaRPr lang="en-US"/>
        </a:p>
      </dgm:t>
    </dgm:pt>
    <dgm:pt modelId="{1E58A8AE-8144-4CDD-A79C-2C57BC60471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Monocentric</a:t>
          </a:r>
          <a:endParaRPr lang="en-US" sz="1200" dirty="0">
            <a:solidFill>
              <a:schemeClr val="bg1"/>
            </a:solidFill>
          </a:endParaRPr>
        </a:p>
      </dgm:t>
    </dgm:pt>
    <dgm:pt modelId="{3F855DD7-BCC0-4FF8-8FA7-B7D8263C88C8}" type="parTrans" cxnId="{7CE2FDC6-BC61-4684-8841-DC3D7362026D}">
      <dgm:prSet/>
      <dgm:spPr/>
    </dgm:pt>
    <dgm:pt modelId="{1891DD74-F925-44D2-88E9-C6547D53BA3C}" type="sibTrans" cxnId="{7CE2FDC6-BC61-4684-8841-DC3D7362026D}">
      <dgm:prSet/>
      <dgm:spPr/>
    </dgm:pt>
    <dgm:pt modelId="{E1F2B88D-4C42-4A6C-96F7-9927434636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polycentric</a:t>
          </a:r>
          <a:endParaRPr lang="en-US" sz="1200" dirty="0">
            <a:solidFill>
              <a:schemeClr val="bg1"/>
            </a:solidFill>
          </a:endParaRPr>
        </a:p>
      </dgm:t>
    </dgm:pt>
    <dgm:pt modelId="{7AB637A9-E3FC-4707-B47D-708B8051BCB7}" type="parTrans" cxnId="{667D7C02-051B-4CAF-A75D-4D14418E8705}">
      <dgm:prSet/>
      <dgm:spPr/>
    </dgm:pt>
    <dgm:pt modelId="{0D80312D-CDDA-41C3-B7F1-01006C3E4CF7}" type="sibTrans" cxnId="{667D7C02-051B-4CAF-A75D-4D14418E8705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2" custScaleX="22757" custScaleY="34519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2" custScaleX="113701" custScaleY="30050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2" custScaleX="23620" custScaleY="34519" custLinFactNeighborX="-35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2" custScaleX="55859" custScaleY="29360" custLinFactNeighborX="-4048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C2D3134B-8036-4743-983F-85B0EC384FD0}" type="presOf" srcId="{54B91884-913A-469F-9A95-11ACB69E1EB2}" destId="{888B6D8E-4266-4CA5-846B-8A088C72A31F}" srcOrd="0" destOrd="0" presId="urn:microsoft.com/office/officeart/2005/8/layout/vList6"/>
    <dgm:cxn modelId="{8F032DD4-71AF-4528-ABA7-B6E0AD62F703}" type="presOf" srcId="{8230EF4D-2914-427A-8A0D-88EF3D36697F}" destId="{CC7B759B-F1D4-4F2C-BB7E-791FBE104AF2}" srcOrd="0" destOrd="3" presId="urn:microsoft.com/office/officeart/2005/8/layout/vList6"/>
    <dgm:cxn modelId="{B3227A57-BE9D-4116-90EC-98DD57BD9900}" type="presOf" srcId="{02D3836E-589D-4891-9121-4B02C2C592A0}" destId="{0E19D172-3256-4658-9F46-1958403932C0}" srcOrd="0" destOrd="0" presId="urn:microsoft.com/office/officeart/2005/8/layout/vList6"/>
    <dgm:cxn modelId="{FF1499B9-8F02-48B5-A9EA-88CB4FDE2ECE}" type="presOf" srcId="{E1F2B88D-4C42-4A6C-96F7-992743463623}" destId="{888B6D8E-4266-4CA5-846B-8A088C72A31F}" srcOrd="0" destOrd="2" presId="urn:microsoft.com/office/officeart/2005/8/layout/vList6"/>
    <dgm:cxn modelId="{E1E8B654-C07A-42C0-A921-11ADA42CBA41}" type="presOf" srcId="{DD2C1D5D-F690-4EBE-A89A-681153A4159F}" destId="{CC7B759B-F1D4-4F2C-BB7E-791FBE104AF2}" srcOrd="0" destOrd="1" presId="urn:microsoft.com/office/officeart/2005/8/layout/vList6"/>
    <dgm:cxn modelId="{BB2EDA20-F25D-4BC7-9BD4-1EF8AD530C77}" srcId="{02D3836E-589D-4891-9121-4B02C2C592A0}" destId="{8230EF4D-2914-427A-8A0D-88EF3D36697F}" srcOrd="3" destOrd="0" parTransId="{7634A05D-06D2-47E3-B07A-3D3F7BF73B85}" sibTransId="{1C16EA40-A7A7-42E4-B6D0-A2C7F8E67AA1}"/>
    <dgm:cxn modelId="{04782C5B-8D44-44FE-A756-84E8768514A0}" srcId="{02D3836E-589D-4891-9121-4B02C2C592A0}" destId="{DD2C1D5D-F690-4EBE-A89A-681153A4159F}" srcOrd="1" destOrd="0" parTransId="{DE02063A-D9BB-4F84-8146-D5D02F8E0442}" sibTransId="{79BDF871-7240-47B6-8F21-7E24D54F8C86}"/>
    <dgm:cxn modelId="{9B57AFF3-D1C4-4B9D-AC61-60AAEA6E8FDE}" type="presOf" srcId="{32E41810-20A0-4BD0-B903-3ADAAB0C0B52}" destId="{CC7B759B-F1D4-4F2C-BB7E-791FBE104AF2}" srcOrd="0" destOrd="2" presId="urn:microsoft.com/office/officeart/2005/8/layout/vList6"/>
    <dgm:cxn modelId="{EFC06708-A3ED-489D-9BD7-B07B172440FD}" srcId="{02D3836E-589D-4891-9121-4B02C2C592A0}" destId="{32E41810-20A0-4BD0-B903-3ADAAB0C0B52}" srcOrd="2" destOrd="0" parTransId="{0B1BF86B-95FB-4869-AB76-E007EB892DB8}" sibTransId="{D376CAAD-0B51-42EF-91AF-75E47009F768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A496B1E-F10E-4897-84F9-9AC306F20BA6}" type="presOf" srcId="{B0FB85C5-7672-438F-8BFE-E4420319E30B}" destId="{4372B7C4-E661-41F3-BE2B-00AE1A3F3A1C}" srcOrd="0" destOrd="0" presId="urn:microsoft.com/office/officeart/2005/8/layout/vList6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7CE2FDC6-BC61-4684-8841-DC3D7362026D}" srcId="{54B91884-913A-469F-9A95-11ACB69E1EB2}" destId="{1E58A8AE-8144-4CDD-A79C-2C57BC60471F}" srcOrd="0" destOrd="0" parTransId="{3F855DD7-BCC0-4FF8-8FA7-B7D8263C88C8}" sibTransId="{1891DD74-F925-44D2-88E9-C6547D53BA3C}"/>
    <dgm:cxn modelId="{56DC77D0-0E79-4705-8D5F-D3703963F38E}" type="presOf" srcId="{26736893-B75F-41CB-8A91-7EE0A9F423C8}" destId="{AF2D923C-34CA-4107-941F-26ADFF207502}" srcOrd="0" destOrd="0" presId="urn:microsoft.com/office/officeart/2005/8/layout/vList6"/>
    <dgm:cxn modelId="{EF8E339E-403A-4FB0-9937-F974ACDB24DF}" type="presOf" srcId="{3E224EA4-D443-4528-822E-0B92C772AD19}" destId="{CC7B759B-F1D4-4F2C-BB7E-791FBE104AF2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26B93026-39B1-4E2B-8669-BCE17F4E2969}" type="presOf" srcId="{1E58A8AE-8144-4CDD-A79C-2C57BC60471F}" destId="{888B6D8E-4266-4CA5-846B-8A088C72A31F}" srcOrd="0" destOrd="1" presId="urn:microsoft.com/office/officeart/2005/8/layout/vList6"/>
    <dgm:cxn modelId="{667D7C02-051B-4CAF-A75D-4D14418E8705}" srcId="{54B91884-913A-469F-9A95-11ACB69E1EB2}" destId="{E1F2B88D-4C42-4A6C-96F7-992743463623}" srcOrd="1" destOrd="0" parTransId="{7AB637A9-E3FC-4707-B47D-708B8051BCB7}" sibTransId="{0D80312D-CDDA-41C3-B7F1-01006C3E4CF7}"/>
    <dgm:cxn modelId="{D2F3B8FB-FCB1-4164-AA0D-770403F3CB9E}" type="presParOf" srcId="{AF2D923C-34CA-4107-941F-26ADFF207502}" destId="{C6D8A186-BF17-4CAD-947E-F5B22449250C}" srcOrd="0" destOrd="0" presId="urn:microsoft.com/office/officeart/2005/8/layout/vList6"/>
    <dgm:cxn modelId="{0616E012-8B9F-461D-8B8B-7F5CCFAA054F}" type="presParOf" srcId="{C6D8A186-BF17-4CAD-947E-F5B22449250C}" destId="{0E19D172-3256-4658-9F46-1958403932C0}" srcOrd="0" destOrd="0" presId="urn:microsoft.com/office/officeart/2005/8/layout/vList6"/>
    <dgm:cxn modelId="{16CBF668-8D64-4D23-B03F-930C58AE7282}" type="presParOf" srcId="{C6D8A186-BF17-4CAD-947E-F5B22449250C}" destId="{CC7B759B-F1D4-4F2C-BB7E-791FBE104AF2}" srcOrd="1" destOrd="0" presId="urn:microsoft.com/office/officeart/2005/8/layout/vList6"/>
    <dgm:cxn modelId="{79D086FE-2268-4717-ABF1-53B5EFD96C24}" type="presParOf" srcId="{AF2D923C-34CA-4107-941F-26ADFF207502}" destId="{1EC17FF8-4223-4328-A6E0-FE811763A920}" srcOrd="1" destOrd="0" presId="urn:microsoft.com/office/officeart/2005/8/layout/vList6"/>
    <dgm:cxn modelId="{AE7B6D76-7BFB-4F73-81BB-25CD5BC08091}" type="presParOf" srcId="{AF2D923C-34CA-4107-941F-26ADFF207502}" destId="{723D7873-7964-4DE0-8DCA-BFA03A5241F5}" srcOrd="2" destOrd="0" presId="urn:microsoft.com/office/officeart/2005/8/layout/vList6"/>
    <dgm:cxn modelId="{35DEFAEA-10F2-4583-ADAE-813F716538F2}" type="presParOf" srcId="{723D7873-7964-4DE0-8DCA-BFA03A5241F5}" destId="{4372B7C4-E661-41F3-BE2B-00AE1A3F3A1C}" srcOrd="0" destOrd="0" presId="urn:microsoft.com/office/officeart/2005/8/layout/vList6"/>
    <dgm:cxn modelId="{091A4B98-DAE8-4DC9-94B1-15E1D29C5D7D}" type="presParOf" srcId="{723D7873-7964-4DE0-8DCA-BFA03A5241F5}" destId="{888B6D8E-4266-4CA5-846B-8A088C72A31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6C1C6CB-9C7C-4234-B99E-062A78345DE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</dgm:spPr>
      <dgm:t>
        <a:bodyPr/>
        <a:lstStyle/>
        <a:p>
          <a:endParaRPr lang="en-US"/>
        </a:p>
      </dgm:t>
    </dgm:pt>
    <dgm:pt modelId="{11C6C1E2-CA89-471B-A2A6-32A4A39BC0E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 smtClean="0"/>
            <a:t>Swing phase control systems</a:t>
          </a:r>
          <a:endParaRPr lang="en-US" sz="1400" dirty="0"/>
        </a:p>
      </dgm:t>
    </dgm:pt>
    <dgm:pt modelId="{786BC706-3382-47F8-A8BD-05BB25C4FA6A}" type="parTrans" cxnId="{9945CCC3-0751-44D7-9D32-FDB6C76393E8}">
      <dgm:prSet/>
      <dgm:spPr/>
      <dgm:t>
        <a:bodyPr/>
        <a:lstStyle/>
        <a:p>
          <a:endParaRPr lang="en-US" sz="1400"/>
        </a:p>
      </dgm:t>
    </dgm:pt>
    <dgm:pt modelId="{67C447AF-4AD7-403E-9CDC-E17BBBC6F3E3}" type="sibTrans" cxnId="{9945CCC3-0751-44D7-9D32-FDB6C76393E8}">
      <dgm:prSet/>
      <dgm:spPr/>
      <dgm:t>
        <a:bodyPr/>
        <a:lstStyle/>
        <a:p>
          <a:endParaRPr lang="en-US" sz="1400"/>
        </a:p>
      </dgm:t>
    </dgm:pt>
    <dgm:pt modelId="{61969B5D-F18E-4A5A-B26E-F7BA57BC12BB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mechanical</a:t>
          </a:r>
          <a:endParaRPr lang="en-US" sz="1400" dirty="0"/>
        </a:p>
      </dgm:t>
    </dgm:pt>
    <dgm:pt modelId="{B62957B5-05C7-4051-AE89-E889DA526F02}" type="parTrans" cxnId="{A9ABB385-4B9F-4BE7-8A3C-A29BBB603D9C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0C8BBA3D-957C-4990-AF48-0C3FC315615B}" type="sibTrans" cxnId="{A9ABB385-4B9F-4BE7-8A3C-A29BBB603D9C}">
      <dgm:prSet/>
      <dgm:spPr/>
      <dgm:t>
        <a:bodyPr/>
        <a:lstStyle/>
        <a:p>
          <a:endParaRPr lang="en-US" sz="1400"/>
        </a:p>
      </dgm:t>
    </dgm:pt>
    <dgm:pt modelId="{7822C19C-6324-4415-8A0B-06DA2252F219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internal/ external assist</a:t>
          </a:r>
          <a:endParaRPr lang="en-US" sz="1400" dirty="0"/>
        </a:p>
      </dgm:t>
    </dgm:pt>
    <dgm:pt modelId="{DEBC0D13-3243-4F0A-ABEF-4E544B32946D}" type="parTrans" cxnId="{F825E526-230B-432E-B987-C6CC08ED87B3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A9B3E146-5016-49B0-BAD9-344DE6636E6B}" type="sibTrans" cxnId="{F825E526-230B-432E-B987-C6CC08ED87B3}">
      <dgm:prSet/>
      <dgm:spPr/>
      <dgm:t>
        <a:bodyPr/>
        <a:lstStyle/>
        <a:p>
          <a:endParaRPr lang="en-US" sz="1400"/>
        </a:p>
      </dgm:t>
    </dgm:pt>
    <dgm:pt modelId="{A9ACB79F-ED71-493A-B58A-71ED2015B6E8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friction</a:t>
          </a:r>
          <a:endParaRPr lang="en-US" sz="1400" dirty="0"/>
        </a:p>
      </dgm:t>
    </dgm:pt>
    <dgm:pt modelId="{3838EEA3-BD3D-4AB7-9A9A-669556ACF5C5}" type="parTrans" cxnId="{BE4EA5FF-F4EC-4A04-BDAB-982DEC1CD270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A3704BD9-023B-4D74-8C26-E1969F84ACC4}" type="sibTrans" cxnId="{BE4EA5FF-F4EC-4A04-BDAB-982DEC1CD270}">
      <dgm:prSet/>
      <dgm:spPr/>
      <dgm:t>
        <a:bodyPr/>
        <a:lstStyle/>
        <a:p>
          <a:endParaRPr lang="en-US" sz="1400"/>
        </a:p>
      </dgm:t>
    </dgm:pt>
    <dgm:pt modelId="{44B0E1D2-8DA4-453D-A79E-B147753F6CAA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fluid systems</a:t>
          </a:r>
          <a:endParaRPr lang="en-US" sz="1400" dirty="0"/>
        </a:p>
      </dgm:t>
    </dgm:pt>
    <dgm:pt modelId="{80FF44B0-930F-4216-9543-E23FD258F399}" type="parTrans" cxnId="{641E866A-D5CA-42DA-BD11-3781AAF47202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6A7FF2FA-AC14-41CB-8214-9A1D11EB5AC7}" type="sibTrans" cxnId="{641E866A-D5CA-42DA-BD11-3781AAF47202}">
      <dgm:prSet/>
      <dgm:spPr/>
      <dgm:t>
        <a:bodyPr/>
        <a:lstStyle/>
        <a:p>
          <a:endParaRPr lang="en-US" sz="1400"/>
        </a:p>
      </dgm:t>
    </dgm:pt>
    <dgm:pt modelId="{78182BB8-B6CE-4C7F-A3AA-D72ED66350D3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hydraulic</a:t>
          </a:r>
          <a:endParaRPr lang="en-US" sz="1400" dirty="0"/>
        </a:p>
      </dgm:t>
    </dgm:pt>
    <dgm:pt modelId="{159DF907-9730-4A3E-A3F6-C8D388C864BB}" type="parTrans" cxnId="{93CAE3EA-AD79-46CE-82CF-BFB89E26E825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F0260D18-0870-48D4-A256-E5FC2FD03B53}" type="sibTrans" cxnId="{93CAE3EA-AD79-46CE-82CF-BFB89E26E825}">
      <dgm:prSet/>
      <dgm:spPr/>
      <dgm:t>
        <a:bodyPr/>
        <a:lstStyle/>
        <a:p>
          <a:endParaRPr lang="en-US" sz="1400"/>
        </a:p>
      </dgm:t>
    </dgm:pt>
    <dgm:pt modelId="{25DA6DC2-19A0-4E08-A72B-F5D046BD4A36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1400" dirty="0" smtClean="0"/>
            <a:t>pneumatic</a:t>
          </a:r>
          <a:endParaRPr lang="en-US" sz="1400" dirty="0"/>
        </a:p>
      </dgm:t>
    </dgm:pt>
    <dgm:pt modelId="{D54BEA0A-0295-49BE-84BE-9119607BA872}" type="parTrans" cxnId="{6750B9FC-40AD-4ED9-8741-A8B956F215ED}">
      <dgm:prSet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 sz="1400"/>
        </a:p>
      </dgm:t>
    </dgm:pt>
    <dgm:pt modelId="{A2BE4E93-E934-4A1A-8979-0CDB79805E09}" type="sibTrans" cxnId="{6750B9FC-40AD-4ED9-8741-A8B956F215ED}">
      <dgm:prSet/>
      <dgm:spPr/>
      <dgm:t>
        <a:bodyPr/>
        <a:lstStyle/>
        <a:p>
          <a:endParaRPr lang="en-US" sz="1400"/>
        </a:p>
      </dgm:t>
    </dgm:pt>
    <dgm:pt modelId="{B0814B73-65FB-46B0-9AB4-27BD7445DAC6}" type="pres">
      <dgm:prSet presAssocID="{66C1C6CB-9C7C-4234-B99E-062A78345DE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B40F378-D879-44B3-9C1D-DF9FD7C275D8}" type="pres">
      <dgm:prSet presAssocID="{11C6C1E2-CA89-471B-A2A6-32A4A39BC0E6}" presName="hierRoot1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A8983A2B-2F69-4D37-A42D-B33A6CE4EEB0}" type="pres">
      <dgm:prSet presAssocID="{11C6C1E2-CA89-471B-A2A6-32A4A39BC0E6}" presName="composite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1BD07AF0-19B7-48A7-9906-E68FD89AC1CE}" type="pres">
      <dgm:prSet presAssocID="{11C6C1E2-CA89-471B-A2A6-32A4A39BC0E6}" presName="background" presStyleLbl="node0" presStyleIdx="0" presStyleCnt="1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ECD71B6-3465-42B3-9939-75349BFD5542}" type="pres">
      <dgm:prSet presAssocID="{11C6C1E2-CA89-471B-A2A6-32A4A39BC0E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ED6618-F6D5-4F73-BFC3-1AB0030C4CDB}" type="pres">
      <dgm:prSet presAssocID="{11C6C1E2-CA89-471B-A2A6-32A4A39BC0E6}" presName="hierChild2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BC5013C-0F2A-4187-A4BA-81BDA0ED94FE}" type="pres">
      <dgm:prSet presAssocID="{B62957B5-05C7-4051-AE89-E889DA526F0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3A0C06D-948F-475D-A461-2A0322FA260B}" type="pres">
      <dgm:prSet presAssocID="{61969B5D-F18E-4A5A-B26E-F7BA57BC12BB}" presName="hierRoot2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54D57D55-FDF1-4190-9259-60A987C0C47B}" type="pres">
      <dgm:prSet presAssocID="{61969B5D-F18E-4A5A-B26E-F7BA57BC12BB}" presName="composite2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36D7E17-73D5-4136-8AF6-B1FBB2640272}" type="pres">
      <dgm:prSet presAssocID="{61969B5D-F18E-4A5A-B26E-F7BA57BC12BB}" presName="background2" presStyleLbl="node2" presStyleIdx="0" presStyleCnt="2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1737C743-133C-4676-B9F1-F9839BC91130}" type="pres">
      <dgm:prSet presAssocID="{61969B5D-F18E-4A5A-B26E-F7BA57BC12BB}" presName="text2" presStyleLbl="fgAcc2" presStyleIdx="0" presStyleCnt="2" custLinFactNeighborY="23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52C054-E83C-4916-A114-B44DE8D89829}" type="pres">
      <dgm:prSet presAssocID="{61969B5D-F18E-4A5A-B26E-F7BA57BC12BB}" presName="hierChild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2DE40E14-619D-43C7-A5F3-9D179E08F197}" type="pres">
      <dgm:prSet presAssocID="{DEBC0D13-3243-4F0A-ABEF-4E544B32946D}" presName="Name17" presStyleLbl="parChTrans1D3" presStyleIdx="0" presStyleCnt="4"/>
      <dgm:spPr/>
      <dgm:t>
        <a:bodyPr/>
        <a:lstStyle/>
        <a:p>
          <a:endParaRPr lang="en-US"/>
        </a:p>
      </dgm:t>
    </dgm:pt>
    <dgm:pt modelId="{8CFFBE3C-3A7E-434E-9DEE-B30241A8733E}" type="pres">
      <dgm:prSet presAssocID="{7822C19C-6324-4415-8A0B-06DA2252F219}" presName="hierRoot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F123407E-E039-4FD2-8FC0-89BC06B7F57F}" type="pres">
      <dgm:prSet presAssocID="{7822C19C-6324-4415-8A0B-06DA2252F219}" presName="composite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00E01528-6D92-4E78-A22D-F640A9D44F05}" type="pres">
      <dgm:prSet presAssocID="{7822C19C-6324-4415-8A0B-06DA2252F219}" presName="background3" presStyleLbl="node3" presStyleIdx="0" presStyleCnt="4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4F8E0F8E-3F63-4BD6-B94B-93DD9C31F5FA}" type="pres">
      <dgm:prSet presAssocID="{7822C19C-6324-4415-8A0B-06DA2252F219}" presName="text3" presStyleLbl="fgAcc3" presStyleIdx="0" presStyleCnt="4" custLinFactNeighborY="26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45A61A-46E3-4BFA-9703-E4DEF17766C5}" type="pres">
      <dgm:prSet presAssocID="{7822C19C-6324-4415-8A0B-06DA2252F219}" presName="hierChild4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03D7FE43-D06F-43B7-8ABF-ABB92096BB8B}" type="pres">
      <dgm:prSet presAssocID="{3838EEA3-BD3D-4AB7-9A9A-669556ACF5C5}" presName="Name17" presStyleLbl="parChTrans1D3" presStyleIdx="1" presStyleCnt="4"/>
      <dgm:spPr/>
      <dgm:t>
        <a:bodyPr/>
        <a:lstStyle/>
        <a:p>
          <a:endParaRPr lang="en-US"/>
        </a:p>
      </dgm:t>
    </dgm:pt>
    <dgm:pt modelId="{3FAB2574-3F50-412F-8447-1453C2FF316F}" type="pres">
      <dgm:prSet presAssocID="{A9ACB79F-ED71-493A-B58A-71ED2015B6E8}" presName="hierRoot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F0FA85A1-D081-4D19-A7AE-F1ED26150169}" type="pres">
      <dgm:prSet presAssocID="{A9ACB79F-ED71-493A-B58A-71ED2015B6E8}" presName="composite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20DD6EAB-496F-49F3-97C0-BE31C51AB032}" type="pres">
      <dgm:prSet presAssocID="{A9ACB79F-ED71-493A-B58A-71ED2015B6E8}" presName="background3" presStyleLbl="node3" presStyleIdx="1" presStyleCnt="4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F6C394FA-8436-45D4-B5E8-DEB97351F621}" type="pres">
      <dgm:prSet presAssocID="{A9ACB79F-ED71-493A-B58A-71ED2015B6E8}" presName="text3" presStyleLbl="fgAcc3" presStyleIdx="1" presStyleCnt="4" custLinFactNeighborY="26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22DFA5-196E-49AF-B006-B9C6ED9E7719}" type="pres">
      <dgm:prSet presAssocID="{A9ACB79F-ED71-493A-B58A-71ED2015B6E8}" presName="hierChild4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85D6D38-9AD9-4A07-AAF5-A079D0AA2E89}" type="pres">
      <dgm:prSet presAssocID="{80FF44B0-930F-4216-9543-E23FD258F399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28FE2EA-CFED-4695-8326-22F88A29F94E}" type="pres">
      <dgm:prSet presAssocID="{44B0E1D2-8DA4-453D-A79E-B147753F6CAA}" presName="hierRoot2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908B89E7-9519-4130-A57E-39286539416C}" type="pres">
      <dgm:prSet presAssocID="{44B0E1D2-8DA4-453D-A79E-B147753F6CAA}" presName="composite2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C9EF7C77-224D-44F3-86B6-DA0C47344DF7}" type="pres">
      <dgm:prSet presAssocID="{44B0E1D2-8DA4-453D-A79E-B147753F6CAA}" presName="background2" presStyleLbl="node2" presStyleIdx="1" presStyleCnt="2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72D77E21-D9FE-4719-AE32-CA8B42BAF170}" type="pres">
      <dgm:prSet presAssocID="{44B0E1D2-8DA4-453D-A79E-B147753F6CAA}" presName="text2" presStyleLbl="fgAcc2" presStyleIdx="1" presStyleCnt="2" custLinFactNeighborY="233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91E3E5-98FE-4F96-87ED-FCF549DE03DA}" type="pres">
      <dgm:prSet presAssocID="{44B0E1D2-8DA4-453D-A79E-B147753F6CAA}" presName="hierChild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C311A93C-FB3D-4B54-8C28-4C1E57CAB400}" type="pres">
      <dgm:prSet presAssocID="{159DF907-9730-4A3E-A3F6-C8D388C864BB}" presName="Name17" presStyleLbl="parChTrans1D3" presStyleIdx="2" presStyleCnt="4"/>
      <dgm:spPr/>
      <dgm:t>
        <a:bodyPr/>
        <a:lstStyle/>
        <a:p>
          <a:endParaRPr lang="en-US"/>
        </a:p>
      </dgm:t>
    </dgm:pt>
    <dgm:pt modelId="{301BF475-916A-4EFE-AC13-B915879858C6}" type="pres">
      <dgm:prSet presAssocID="{78182BB8-B6CE-4C7F-A3AA-D72ED66350D3}" presName="hierRoot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96E944C-FE2D-4FD3-B0E9-3F3CFE83EB19}" type="pres">
      <dgm:prSet presAssocID="{78182BB8-B6CE-4C7F-A3AA-D72ED66350D3}" presName="composite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61ED0D0A-3BBB-4907-9DD6-CCBB302473D3}" type="pres">
      <dgm:prSet presAssocID="{78182BB8-B6CE-4C7F-A3AA-D72ED66350D3}" presName="background3" presStyleLbl="node3" presStyleIdx="2" presStyleCnt="4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ECE3860F-4C65-4890-B5F9-DEF43AD92A2D}" type="pres">
      <dgm:prSet presAssocID="{78182BB8-B6CE-4C7F-A3AA-D72ED66350D3}" presName="text3" presStyleLbl="fgAcc3" presStyleIdx="2" presStyleCnt="4" custLinFactNeighborY="26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909D67-A08A-4B25-8B53-AB85347EC2E2}" type="pres">
      <dgm:prSet presAssocID="{78182BB8-B6CE-4C7F-A3AA-D72ED66350D3}" presName="hierChild4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73F3A015-8B02-4289-AAE3-6C7798248F09}" type="pres">
      <dgm:prSet presAssocID="{D54BEA0A-0295-49BE-84BE-9119607BA872}" presName="Name17" presStyleLbl="parChTrans1D3" presStyleIdx="3" presStyleCnt="4"/>
      <dgm:spPr/>
      <dgm:t>
        <a:bodyPr/>
        <a:lstStyle/>
        <a:p>
          <a:endParaRPr lang="en-US"/>
        </a:p>
      </dgm:t>
    </dgm:pt>
    <dgm:pt modelId="{3E85DF25-EAD5-4E1B-8224-BA7E224ABA08}" type="pres">
      <dgm:prSet presAssocID="{25DA6DC2-19A0-4E08-A72B-F5D046BD4A36}" presName="hierRoot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05C8310C-19D3-4CB0-B136-22BDBA3011B1}" type="pres">
      <dgm:prSet presAssocID="{25DA6DC2-19A0-4E08-A72B-F5D046BD4A36}" presName="composite3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1E073024-27CB-401A-BF6D-84A3B208AC24}" type="pres">
      <dgm:prSet presAssocID="{25DA6DC2-19A0-4E08-A72B-F5D046BD4A36}" presName="background3" presStyleLbl="node3" presStyleIdx="3" presStyleCnt="4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  <dgm:pt modelId="{C0265D06-2469-4B0E-B5B0-1E30C4EF0952}" type="pres">
      <dgm:prSet presAssocID="{25DA6DC2-19A0-4E08-A72B-F5D046BD4A36}" presName="text3" presStyleLbl="fgAcc3" presStyleIdx="3" presStyleCnt="4" custLinFactNeighborY="264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A85F3C-5A22-44F7-8AAA-B9584F2C0E13}" type="pres">
      <dgm:prSet presAssocID="{25DA6DC2-19A0-4E08-A72B-F5D046BD4A36}" presName="hierChild4" presStyleCnt="0"/>
      <dgm:spPr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en-US"/>
        </a:p>
      </dgm:t>
    </dgm:pt>
  </dgm:ptLst>
  <dgm:cxnLst>
    <dgm:cxn modelId="{6750B9FC-40AD-4ED9-8741-A8B956F215ED}" srcId="{44B0E1D2-8DA4-453D-A79E-B147753F6CAA}" destId="{25DA6DC2-19A0-4E08-A72B-F5D046BD4A36}" srcOrd="1" destOrd="0" parTransId="{D54BEA0A-0295-49BE-84BE-9119607BA872}" sibTransId="{A2BE4E93-E934-4A1A-8979-0CDB79805E09}"/>
    <dgm:cxn modelId="{A9ABB385-4B9F-4BE7-8A3C-A29BBB603D9C}" srcId="{11C6C1E2-CA89-471B-A2A6-32A4A39BC0E6}" destId="{61969B5D-F18E-4A5A-B26E-F7BA57BC12BB}" srcOrd="0" destOrd="0" parTransId="{B62957B5-05C7-4051-AE89-E889DA526F02}" sibTransId="{0C8BBA3D-957C-4990-AF48-0C3FC315615B}"/>
    <dgm:cxn modelId="{0533B03B-DDE3-401E-A8E0-4F27B5B98065}" type="presOf" srcId="{7822C19C-6324-4415-8A0B-06DA2252F219}" destId="{4F8E0F8E-3F63-4BD6-B94B-93DD9C31F5FA}" srcOrd="0" destOrd="0" presId="urn:microsoft.com/office/officeart/2005/8/layout/hierarchy1"/>
    <dgm:cxn modelId="{03877DE4-7285-4A54-8550-7FCEE1E48FFD}" type="presOf" srcId="{80FF44B0-930F-4216-9543-E23FD258F399}" destId="{E85D6D38-9AD9-4A07-AAF5-A079D0AA2E89}" srcOrd="0" destOrd="0" presId="urn:microsoft.com/office/officeart/2005/8/layout/hierarchy1"/>
    <dgm:cxn modelId="{118926AB-8E82-4644-AD62-460294185706}" type="presOf" srcId="{44B0E1D2-8DA4-453D-A79E-B147753F6CAA}" destId="{72D77E21-D9FE-4719-AE32-CA8B42BAF170}" srcOrd="0" destOrd="0" presId="urn:microsoft.com/office/officeart/2005/8/layout/hierarchy1"/>
    <dgm:cxn modelId="{85FF6923-97AF-4EE9-A530-5FFA603C1291}" type="presOf" srcId="{11C6C1E2-CA89-471B-A2A6-32A4A39BC0E6}" destId="{EECD71B6-3465-42B3-9939-75349BFD5542}" srcOrd="0" destOrd="0" presId="urn:microsoft.com/office/officeart/2005/8/layout/hierarchy1"/>
    <dgm:cxn modelId="{E12F56DF-D495-409A-89A0-A7074472BB8A}" type="presOf" srcId="{3838EEA3-BD3D-4AB7-9A9A-669556ACF5C5}" destId="{03D7FE43-D06F-43B7-8ABF-ABB92096BB8B}" srcOrd="0" destOrd="0" presId="urn:microsoft.com/office/officeart/2005/8/layout/hierarchy1"/>
    <dgm:cxn modelId="{93CAE3EA-AD79-46CE-82CF-BFB89E26E825}" srcId="{44B0E1D2-8DA4-453D-A79E-B147753F6CAA}" destId="{78182BB8-B6CE-4C7F-A3AA-D72ED66350D3}" srcOrd="0" destOrd="0" parTransId="{159DF907-9730-4A3E-A3F6-C8D388C864BB}" sibTransId="{F0260D18-0870-48D4-A256-E5FC2FD03B53}"/>
    <dgm:cxn modelId="{BBB48112-B1EB-4F32-B7B3-2C4815BBC946}" type="presOf" srcId="{61969B5D-F18E-4A5A-B26E-F7BA57BC12BB}" destId="{1737C743-133C-4676-B9F1-F9839BC91130}" srcOrd="0" destOrd="0" presId="urn:microsoft.com/office/officeart/2005/8/layout/hierarchy1"/>
    <dgm:cxn modelId="{BE4EA5FF-F4EC-4A04-BDAB-982DEC1CD270}" srcId="{61969B5D-F18E-4A5A-B26E-F7BA57BC12BB}" destId="{A9ACB79F-ED71-493A-B58A-71ED2015B6E8}" srcOrd="1" destOrd="0" parTransId="{3838EEA3-BD3D-4AB7-9A9A-669556ACF5C5}" sibTransId="{A3704BD9-023B-4D74-8C26-E1969F84ACC4}"/>
    <dgm:cxn modelId="{F825E526-230B-432E-B987-C6CC08ED87B3}" srcId="{61969B5D-F18E-4A5A-B26E-F7BA57BC12BB}" destId="{7822C19C-6324-4415-8A0B-06DA2252F219}" srcOrd="0" destOrd="0" parTransId="{DEBC0D13-3243-4F0A-ABEF-4E544B32946D}" sibTransId="{A9B3E146-5016-49B0-BAD9-344DE6636E6B}"/>
    <dgm:cxn modelId="{D06A5FB9-058B-4718-828B-1D6C9EF053FF}" type="presOf" srcId="{78182BB8-B6CE-4C7F-A3AA-D72ED66350D3}" destId="{ECE3860F-4C65-4890-B5F9-DEF43AD92A2D}" srcOrd="0" destOrd="0" presId="urn:microsoft.com/office/officeart/2005/8/layout/hierarchy1"/>
    <dgm:cxn modelId="{3E31189F-297F-4513-B2D7-87ABAAAEF53C}" type="presOf" srcId="{B62957B5-05C7-4051-AE89-E889DA526F02}" destId="{EBC5013C-0F2A-4187-A4BA-81BDA0ED94FE}" srcOrd="0" destOrd="0" presId="urn:microsoft.com/office/officeart/2005/8/layout/hierarchy1"/>
    <dgm:cxn modelId="{B51174AF-18C8-412B-802A-03F38F685751}" type="presOf" srcId="{66C1C6CB-9C7C-4234-B99E-062A78345DE5}" destId="{B0814B73-65FB-46B0-9AB4-27BD7445DAC6}" srcOrd="0" destOrd="0" presId="urn:microsoft.com/office/officeart/2005/8/layout/hierarchy1"/>
    <dgm:cxn modelId="{9945CCC3-0751-44D7-9D32-FDB6C76393E8}" srcId="{66C1C6CB-9C7C-4234-B99E-062A78345DE5}" destId="{11C6C1E2-CA89-471B-A2A6-32A4A39BC0E6}" srcOrd="0" destOrd="0" parTransId="{786BC706-3382-47F8-A8BD-05BB25C4FA6A}" sibTransId="{67C447AF-4AD7-403E-9CDC-E17BBBC6F3E3}"/>
    <dgm:cxn modelId="{AA985C5C-A2A9-433D-8617-DA7EC4013E61}" type="presOf" srcId="{A9ACB79F-ED71-493A-B58A-71ED2015B6E8}" destId="{F6C394FA-8436-45D4-B5E8-DEB97351F621}" srcOrd="0" destOrd="0" presId="urn:microsoft.com/office/officeart/2005/8/layout/hierarchy1"/>
    <dgm:cxn modelId="{D9FA652E-47B0-4FD9-82B6-BC8D8353FD6F}" type="presOf" srcId="{DEBC0D13-3243-4F0A-ABEF-4E544B32946D}" destId="{2DE40E14-619D-43C7-A5F3-9D179E08F197}" srcOrd="0" destOrd="0" presId="urn:microsoft.com/office/officeart/2005/8/layout/hierarchy1"/>
    <dgm:cxn modelId="{36010FAF-7E52-485D-B2E1-CE2773757DD8}" type="presOf" srcId="{25DA6DC2-19A0-4E08-A72B-F5D046BD4A36}" destId="{C0265D06-2469-4B0E-B5B0-1E30C4EF0952}" srcOrd="0" destOrd="0" presId="urn:microsoft.com/office/officeart/2005/8/layout/hierarchy1"/>
    <dgm:cxn modelId="{12295B91-033E-468C-B432-19D14CCC76FB}" type="presOf" srcId="{159DF907-9730-4A3E-A3F6-C8D388C864BB}" destId="{C311A93C-FB3D-4B54-8C28-4C1E57CAB400}" srcOrd="0" destOrd="0" presId="urn:microsoft.com/office/officeart/2005/8/layout/hierarchy1"/>
    <dgm:cxn modelId="{641E866A-D5CA-42DA-BD11-3781AAF47202}" srcId="{11C6C1E2-CA89-471B-A2A6-32A4A39BC0E6}" destId="{44B0E1D2-8DA4-453D-A79E-B147753F6CAA}" srcOrd="1" destOrd="0" parTransId="{80FF44B0-930F-4216-9543-E23FD258F399}" sibTransId="{6A7FF2FA-AC14-41CB-8214-9A1D11EB5AC7}"/>
    <dgm:cxn modelId="{310F8645-A7ED-40FF-9558-19BB60CCFF47}" type="presOf" srcId="{D54BEA0A-0295-49BE-84BE-9119607BA872}" destId="{73F3A015-8B02-4289-AAE3-6C7798248F09}" srcOrd="0" destOrd="0" presId="urn:microsoft.com/office/officeart/2005/8/layout/hierarchy1"/>
    <dgm:cxn modelId="{BD97C74B-FE31-452B-9AD5-CD48F1AFC6BE}" type="presParOf" srcId="{B0814B73-65FB-46B0-9AB4-27BD7445DAC6}" destId="{4B40F378-D879-44B3-9C1D-DF9FD7C275D8}" srcOrd="0" destOrd="0" presId="urn:microsoft.com/office/officeart/2005/8/layout/hierarchy1"/>
    <dgm:cxn modelId="{44DE56B8-533F-4243-B6CB-6E74F289CAA7}" type="presParOf" srcId="{4B40F378-D879-44B3-9C1D-DF9FD7C275D8}" destId="{A8983A2B-2F69-4D37-A42D-B33A6CE4EEB0}" srcOrd="0" destOrd="0" presId="urn:microsoft.com/office/officeart/2005/8/layout/hierarchy1"/>
    <dgm:cxn modelId="{48E12613-E412-4A28-9164-D4B911ED15B4}" type="presParOf" srcId="{A8983A2B-2F69-4D37-A42D-B33A6CE4EEB0}" destId="{1BD07AF0-19B7-48A7-9906-E68FD89AC1CE}" srcOrd="0" destOrd="0" presId="urn:microsoft.com/office/officeart/2005/8/layout/hierarchy1"/>
    <dgm:cxn modelId="{FE6AC04A-C738-4C0C-8CFF-EE9148DE2666}" type="presParOf" srcId="{A8983A2B-2F69-4D37-A42D-B33A6CE4EEB0}" destId="{EECD71B6-3465-42B3-9939-75349BFD5542}" srcOrd="1" destOrd="0" presId="urn:microsoft.com/office/officeart/2005/8/layout/hierarchy1"/>
    <dgm:cxn modelId="{1FF35279-05F3-4878-9C99-E9AEFFEAA29D}" type="presParOf" srcId="{4B40F378-D879-44B3-9C1D-DF9FD7C275D8}" destId="{8EED6618-F6D5-4F73-BFC3-1AB0030C4CDB}" srcOrd="1" destOrd="0" presId="urn:microsoft.com/office/officeart/2005/8/layout/hierarchy1"/>
    <dgm:cxn modelId="{D70BB7B8-C3A2-42EE-8F37-B2E8705E5EB9}" type="presParOf" srcId="{8EED6618-F6D5-4F73-BFC3-1AB0030C4CDB}" destId="{EBC5013C-0F2A-4187-A4BA-81BDA0ED94FE}" srcOrd="0" destOrd="0" presId="urn:microsoft.com/office/officeart/2005/8/layout/hierarchy1"/>
    <dgm:cxn modelId="{D365C181-CF68-43C5-A8C0-C4911526098C}" type="presParOf" srcId="{8EED6618-F6D5-4F73-BFC3-1AB0030C4CDB}" destId="{03A0C06D-948F-475D-A461-2A0322FA260B}" srcOrd="1" destOrd="0" presId="urn:microsoft.com/office/officeart/2005/8/layout/hierarchy1"/>
    <dgm:cxn modelId="{B6671C11-BC1F-418A-9625-033D2ABA84A3}" type="presParOf" srcId="{03A0C06D-948F-475D-A461-2A0322FA260B}" destId="{54D57D55-FDF1-4190-9259-60A987C0C47B}" srcOrd="0" destOrd="0" presId="urn:microsoft.com/office/officeart/2005/8/layout/hierarchy1"/>
    <dgm:cxn modelId="{A5034A9C-3CEC-4C25-BAB1-211A8347BDAE}" type="presParOf" srcId="{54D57D55-FDF1-4190-9259-60A987C0C47B}" destId="{E36D7E17-73D5-4136-8AF6-B1FBB2640272}" srcOrd="0" destOrd="0" presId="urn:microsoft.com/office/officeart/2005/8/layout/hierarchy1"/>
    <dgm:cxn modelId="{33F8C3F9-68F0-46CC-B387-D4D029A8F34D}" type="presParOf" srcId="{54D57D55-FDF1-4190-9259-60A987C0C47B}" destId="{1737C743-133C-4676-B9F1-F9839BC91130}" srcOrd="1" destOrd="0" presId="urn:microsoft.com/office/officeart/2005/8/layout/hierarchy1"/>
    <dgm:cxn modelId="{EC6C379C-5F20-4F6E-81A8-4FDE9A4D89E7}" type="presParOf" srcId="{03A0C06D-948F-475D-A461-2A0322FA260B}" destId="{CB52C054-E83C-4916-A114-B44DE8D89829}" srcOrd="1" destOrd="0" presId="urn:microsoft.com/office/officeart/2005/8/layout/hierarchy1"/>
    <dgm:cxn modelId="{73A20001-D442-4269-93E2-353EF6969FDD}" type="presParOf" srcId="{CB52C054-E83C-4916-A114-B44DE8D89829}" destId="{2DE40E14-619D-43C7-A5F3-9D179E08F197}" srcOrd="0" destOrd="0" presId="urn:microsoft.com/office/officeart/2005/8/layout/hierarchy1"/>
    <dgm:cxn modelId="{86EC9758-EA60-4620-9997-61BD80AC6503}" type="presParOf" srcId="{CB52C054-E83C-4916-A114-B44DE8D89829}" destId="{8CFFBE3C-3A7E-434E-9DEE-B30241A8733E}" srcOrd="1" destOrd="0" presId="urn:microsoft.com/office/officeart/2005/8/layout/hierarchy1"/>
    <dgm:cxn modelId="{38559165-C737-48E9-8716-60C7655C4E8D}" type="presParOf" srcId="{8CFFBE3C-3A7E-434E-9DEE-B30241A8733E}" destId="{F123407E-E039-4FD2-8FC0-89BC06B7F57F}" srcOrd="0" destOrd="0" presId="urn:microsoft.com/office/officeart/2005/8/layout/hierarchy1"/>
    <dgm:cxn modelId="{08E9E7E2-4756-443B-A004-A73590BDA832}" type="presParOf" srcId="{F123407E-E039-4FD2-8FC0-89BC06B7F57F}" destId="{00E01528-6D92-4E78-A22D-F640A9D44F05}" srcOrd="0" destOrd="0" presId="urn:microsoft.com/office/officeart/2005/8/layout/hierarchy1"/>
    <dgm:cxn modelId="{6BFA09BF-353E-4E38-9651-86F1533EEAB9}" type="presParOf" srcId="{F123407E-E039-4FD2-8FC0-89BC06B7F57F}" destId="{4F8E0F8E-3F63-4BD6-B94B-93DD9C31F5FA}" srcOrd="1" destOrd="0" presId="urn:microsoft.com/office/officeart/2005/8/layout/hierarchy1"/>
    <dgm:cxn modelId="{4E0CF651-B6BA-4C34-8390-50C9A43A0BD9}" type="presParOf" srcId="{8CFFBE3C-3A7E-434E-9DEE-B30241A8733E}" destId="{2345A61A-46E3-4BFA-9703-E4DEF17766C5}" srcOrd="1" destOrd="0" presId="urn:microsoft.com/office/officeart/2005/8/layout/hierarchy1"/>
    <dgm:cxn modelId="{9C39CD00-86EB-44A2-9C4F-0B51A88CB224}" type="presParOf" srcId="{CB52C054-E83C-4916-A114-B44DE8D89829}" destId="{03D7FE43-D06F-43B7-8ABF-ABB92096BB8B}" srcOrd="2" destOrd="0" presId="urn:microsoft.com/office/officeart/2005/8/layout/hierarchy1"/>
    <dgm:cxn modelId="{2DE328FD-41A4-4A61-B033-B8323CB3CE84}" type="presParOf" srcId="{CB52C054-E83C-4916-A114-B44DE8D89829}" destId="{3FAB2574-3F50-412F-8447-1453C2FF316F}" srcOrd="3" destOrd="0" presId="urn:microsoft.com/office/officeart/2005/8/layout/hierarchy1"/>
    <dgm:cxn modelId="{F9C953E9-AE3B-46BD-AE02-F8898144A3B1}" type="presParOf" srcId="{3FAB2574-3F50-412F-8447-1453C2FF316F}" destId="{F0FA85A1-D081-4D19-A7AE-F1ED26150169}" srcOrd="0" destOrd="0" presId="urn:microsoft.com/office/officeart/2005/8/layout/hierarchy1"/>
    <dgm:cxn modelId="{C0681714-C6C1-4174-93A0-737EE0DB6494}" type="presParOf" srcId="{F0FA85A1-D081-4D19-A7AE-F1ED26150169}" destId="{20DD6EAB-496F-49F3-97C0-BE31C51AB032}" srcOrd="0" destOrd="0" presId="urn:microsoft.com/office/officeart/2005/8/layout/hierarchy1"/>
    <dgm:cxn modelId="{A9C4DF4E-F899-46DC-AFA7-31A5D85DBC21}" type="presParOf" srcId="{F0FA85A1-D081-4D19-A7AE-F1ED26150169}" destId="{F6C394FA-8436-45D4-B5E8-DEB97351F621}" srcOrd="1" destOrd="0" presId="urn:microsoft.com/office/officeart/2005/8/layout/hierarchy1"/>
    <dgm:cxn modelId="{E5155E6A-3EAA-410B-9367-D2B433DA8A4A}" type="presParOf" srcId="{3FAB2574-3F50-412F-8447-1453C2FF316F}" destId="{B222DFA5-196E-49AF-B006-B9C6ED9E7719}" srcOrd="1" destOrd="0" presId="urn:microsoft.com/office/officeart/2005/8/layout/hierarchy1"/>
    <dgm:cxn modelId="{C4F57EAC-9C28-48ED-8F38-F66AB1979F62}" type="presParOf" srcId="{8EED6618-F6D5-4F73-BFC3-1AB0030C4CDB}" destId="{E85D6D38-9AD9-4A07-AAF5-A079D0AA2E89}" srcOrd="2" destOrd="0" presId="urn:microsoft.com/office/officeart/2005/8/layout/hierarchy1"/>
    <dgm:cxn modelId="{4CEF005D-101A-4C4F-A013-96E4FDDD90DF}" type="presParOf" srcId="{8EED6618-F6D5-4F73-BFC3-1AB0030C4CDB}" destId="{128FE2EA-CFED-4695-8326-22F88A29F94E}" srcOrd="3" destOrd="0" presId="urn:microsoft.com/office/officeart/2005/8/layout/hierarchy1"/>
    <dgm:cxn modelId="{C09821CE-77EE-4F04-B164-33E49D8DBBD3}" type="presParOf" srcId="{128FE2EA-CFED-4695-8326-22F88A29F94E}" destId="{908B89E7-9519-4130-A57E-39286539416C}" srcOrd="0" destOrd="0" presId="urn:microsoft.com/office/officeart/2005/8/layout/hierarchy1"/>
    <dgm:cxn modelId="{911C5559-9CD5-4FE1-AAD6-BFDC634B79A4}" type="presParOf" srcId="{908B89E7-9519-4130-A57E-39286539416C}" destId="{C9EF7C77-224D-44F3-86B6-DA0C47344DF7}" srcOrd="0" destOrd="0" presId="urn:microsoft.com/office/officeart/2005/8/layout/hierarchy1"/>
    <dgm:cxn modelId="{BFE8976F-1604-498B-AE61-3286E2A2A492}" type="presParOf" srcId="{908B89E7-9519-4130-A57E-39286539416C}" destId="{72D77E21-D9FE-4719-AE32-CA8B42BAF170}" srcOrd="1" destOrd="0" presId="urn:microsoft.com/office/officeart/2005/8/layout/hierarchy1"/>
    <dgm:cxn modelId="{0A3DB55F-B442-4FD6-BF8E-94944662B56E}" type="presParOf" srcId="{128FE2EA-CFED-4695-8326-22F88A29F94E}" destId="{7491E3E5-98FE-4F96-87ED-FCF549DE03DA}" srcOrd="1" destOrd="0" presId="urn:microsoft.com/office/officeart/2005/8/layout/hierarchy1"/>
    <dgm:cxn modelId="{4669AF54-D35F-43DE-B0DF-8B7CDB378C55}" type="presParOf" srcId="{7491E3E5-98FE-4F96-87ED-FCF549DE03DA}" destId="{C311A93C-FB3D-4B54-8C28-4C1E57CAB400}" srcOrd="0" destOrd="0" presId="urn:microsoft.com/office/officeart/2005/8/layout/hierarchy1"/>
    <dgm:cxn modelId="{3A6E49F0-D253-4408-A631-9E187A0442E0}" type="presParOf" srcId="{7491E3E5-98FE-4F96-87ED-FCF549DE03DA}" destId="{301BF475-916A-4EFE-AC13-B915879858C6}" srcOrd="1" destOrd="0" presId="urn:microsoft.com/office/officeart/2005/8/layout/hierarchy1"/>
    <dgm:cxn modelId="{239F91E4-E5AC-4A39-A183-68E1D4CBC06F}" type="presParOf" srcId="{301BF475-916A-4EFE-AC13-B915879858C6}" destId="{E96E944C-FE2D-4FD3-B0E9-3F3CFE83EB19}" srcOrd="0" destOrd="0" presId="urn:microsoft.com/office/officeart/2005/8/layout/hierarchy1"/>
    <dgm:cxn modelId="{FA7034FB-C6C2-4C66-8A51-7C72A22AEB7F}" type="presParOf" srcId="{E96E944C-FE2D-4FD3-B0E9-3F3CFE83EB19}" destId="{61ED0D0A-3BBB-4907-9DD6-CCBB302473D3}" srcOrd="0" destOrd="0" presId="urn:microsoft.com/office/officeart/2005/8/layout/hierarchy1"/>
    <dgm:cxn modelId="{5A8B908B-B656-4A92-8A58-CC714D5A6C28}" type="presParOf" srcId="{E96E944C-FE2D-4FD3-B0E9-3F3CFE83EB19}" destId="{ECE3860F-4C65-4890-B5F9-DEF43AD92A2D}" srcOrd="1" destOrd="0" presId="urn:microsoft.com/office/officeart/2005/8/layout/hierarchy1"/>
    <dgm:cxn modelId="{C6580655-C035-4ED5-A9A3-065852966488}" type="presParOf" srcId="{301BF475-916A-4EFE-AC13-B915879858C6}" destId="{21909D67-A08A-4B25-8B53-AB85347EC2E2}" srcOrd="1" destOrd="0" presId="urn:microsoft.com/office/officeart/2005/8/layout/hierarchy1"/>
    <dgm:cxn modelId="{2652E939-C03A-401E-9EB7-E6E8AABAA91E}" type="presParOf" srcId="{7491E3E5-98FE-4F96-87ED-FCF549DE03DA}" destId="{73F3A015-8B02-4289-AAE3-6C7798248F09}" srcOrd="2" destOrd="0" presId="urn:microsoft.com/office/officeart/2005/8/layout/hierarchy1"/>
    <dgm:cxn modelId="{0D4F4985-BDDE-4816-986E-8F279130F9DA}" type="presParOf" srcId="{7491E3E5-98FE-4F96-87ED-FCF549DE03DA}" destId="{3E85DF25-EAD5-4E1B-8224-BA7E224ABA08}" srcOrd="3" destOrd="0" presId="urn:microsoft.com/office/officeart/2005/8/layout/hierarchy1"/>
    <dgm:cxn modelId="{C666384C-91E9-4212-91A0-EAA7DDC8E420}" type="presParOf" srcId="{3E85DF25-EAD5-4E1B-8224-BA7E224ABA08}" destId="{05C8310C-19D3-4CB0-B136-22BDBA3011B1}" srcOrd="0" destOrd="0" presId="urn:microsoft.com/office/officeart/2005/8/layout/hierarchy1"/>
    <dgm:cxn modelId="{D1F3E3C1-FDF3-40D7-8788-8F35EB3F4F79}" type="presParOf" srcId="{05C8310C-19D3-4CB0-B136-22BDBA3011B1}" destId="{1E073024-27CB-401A-BF6D-84A3B208AC24}" srcOrd="0" destOrd="0" presId="urn:microsoft.com/office/officeart/2005/8/layout/hierarchy1"/>
    <dgm:cxn modelId="{8090EDC6-126F-434F-A099-E64B290439BF}" type="presParOf" srcId="{05C8310C-19D3-4CB0-B136-22BDBA3011B1}" destId="{C0265D06-2469-4B0E-B5B0-1E30C4EF0952}" srcOrd="1" destOrd="0" presId="urn:microsoft.com/office/officeart/2005/8/layout/hierarchy1"/>
    <dgm:cxn modelId="{C7E295C8-9E91-4006-A420-87C42C0613F1}" type="presParOf" srcId="{3E85DF25-EAD5-4E1B-8224-BA7E224ABA08}" destId="{A9A85F3C-5A22-44F7-8AAA-B9584F2C0E13}" srcOrd="1" destOrd="0" presId="urn:microsoft.com/office/officeart/2005/8/layout/hierarchy1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125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275gm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Flexion angle: 140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 100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B574808C-1581-4AB3-AF88-0117E056D17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88E9DEE4-96D8-43B1-AA63-BE89AF30705B}" type="parTrans" cxnId="{8FB128F2-2D2E-4983-900A-D58E9A8CBC97}">
      <dgm:prSet/>
      <dgm:spPr/>
      <dgm:t>
        <a:bodyPr/>
        <a:lstStyle/>
        <a:p>
          <a:endParaRPr lang="en-US"/>
        </a:p>
      </dgm:t>
    </dgm:pt>
    <dgm:pt modelId="{F524DAFB-9588-4678-A9CF-1BB16C4CCB09}" type="sibTrans" cxnId="{8FB128F2-2D2E-4983-900A-D58E9A8CBC97}">
      <dgm:prSet/>
      <dgm:spPr/>
      <dgm:t>
        <a:bodyPr/>
        <a:lstStyle/>
        <a:p>
          <a:endParaRPr lang="en-US"/>
        </a:p>
      </dgm:t>
    </dgm:pt>
    <dgm:pt modelId="{44488A3A-BFF1-47BE-9010-7236E872CA8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Light weight</a:t>
          </a:r>
          <a:endParaRPr lang="en-US" sz="1300" dirty="0">
            <a:solidFill>
              <a:schemeClr val="bg1"/>
            </a:solidFill>
          </a:endParaRPr>
        </a:p>
      </dgm:t>
    </dgm:pt>
    <dgm:pt modelId="{84EE0FA6-656E-4514-90B2-FA02F62359A3}" type="parTrans" cxnId="{CF83B054-DE3C-4D80-9D9A-B4F5796C5C19}">
      <dgm:prSet/>
      <dgm:spPr/>
      <dgm:t>
        <a:bodyPr/>
        <a:lstStyle/>
        <a:p>
          <a:endParaRPr lang="en-US"/>
        </a:p>
      </dgm:t>
    </dgm:pt>
    <dgm:pt modelId="{D639EE1F-695A-4AD2-98BE-0CBF05037DAE}" type="sibTrans" cxnId="{CF83B054-DE3C-4D80-9D9A-B4F5796C5C19}">
      <dgm:prSet/>
      <dgm:spPr/>
      <dgm:t>
        <a:bodyPr/>
        <a:lstStyle/>
        <a:p>
          <a:endParaRPr lang="en-US"/>
        </a:p>
      </dgm:t>
    </dgm:pt>
    <dgm:pt modelId="{28C4DEA5-0BA0-4ACE-AF5D-2BA8AEA3D8B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Secure and safe</a:t>
          </a:r>
          <a:endParaRPr lang="en-US" sz="1300" dirty="0">
            <a:solidFill>
              <a:schemeClr val="bg1"/>
            </a:solidFill>
          </a:endParaRPr>
        </a:p>
      </dgm:t>
    </dgm:pt>
    <dgm:pt modelId="{7DAA1A1B-11D4-4288-8F8A-61C6344868A2}" type="parTrans" cxnId="{78AA9F8D-E388-4C02-A3FA-EF55AA4C9CAE}">
      <dgm:prSet/>
      <dgm:spPr/>
      <dgm:t>
        <a:bodyPr/>
        <a:lstStyle/>
        <a:p>
          <a:endParaRPr lang="en-US"/>
        </a:p>
      </dgm:t>
    </dgm:pt>
    <dgm:pt modelId="{A9816041-4BD2-4F62-AB3A-1DFC092EB418}" type="sibTrans" cxnId="{78AA9F8D-E388-4C02-A3FA-EF55AA4C9CAE}">
      <dgm:prSet/>
      <dgm:spPr/>
      <dgm:t>
        <a:bodyPr/>
        <a:lstStyle/>
        <a:p>
          <a:endParaRPr lang="en-US"/>
        </a:p>
      </dgm:t>
    </dgm:pt>
    <dgm:pt modelId="{88BB46F1-ED1A-4038-97DD-071C3DBB11A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64E4F1DC-750F-4D54-A42A-EC551F64E654}" type="parTrans" cxnId="{39EA0F20-CFF0-4909-8426-F727220C329C}">
      <dgm:prSet/>
      <dgm:spPr/>
      <dgm:t>
        <a:bodyPr/>
        <a:lstStyle/>
        <a:p>
          <a:endParaRPr lang="en-US"/>
        </a:p>
      </dgm:t>
    </dgm:pt>
    <dgm:pt modelId="{FAC75701-6B15-4316-AC0B-D29D35911F13}" type="sibTrans" cxnId="{39EA0F20-CFF0-4909-8426-F727220C329C}">
      <dgm:prSet/>
      <dgm:spPr/>
      <dgm:t>
        <a:bodyPr/>
        <a:lstStyle/>
        <a:p>
          <a:endParaRPr lang="en-US"/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Optional release of  knee flexion</a:t>
          </a:r>
          <a:endParaRPr lang="en-US" sz="1300" dirty="0">
            <a:solidFill>
              <a:schemeClr val="bg1"/>
            </a:solidFill>
          </a:endParaRPr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59E7B16F-5D73-4CE3-92AB-298B26612CB1}" type="presOf" srcId="{FD9ADF67-9EF3-4CA0-A146-9C98AC1B196A}" destId="{CC7B759B-F1D4-4F2C-BB7E-791FBE104AF2}" srcOrd="0" destOrd="2" presId="urn:microsoft.com/office/officeart/2005/8/layout/vList6"/>
    <dgm:cxn modelId="{CA4F2D41-2F54-4940-A97A-AD9B4DB7BE54}" type="presOf" srcId="{88BB46F1-ED1A-4038-97DD-071C3DBB11AA}" destId="{888B6D8E-4266-4CA5-846B-8A088C72A31F}" srcOrd="0" destOrd="4" presId="urn:microsoft.com/office/officeart/2005/8/layout/vList6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AA3EC285-7279-43E0-97DB-0DD6163FB965}" type="presOf" srcId="{72C156E3-47D5-4A2D-96CF-616EA66FF9F9}" destId="{C3885DD5-17FB-4414-932F-EB429EA7A38D}" srcOrd="0" destOrd="0" presId="urn:microsoft.com/office/officeart/2005/8/layout/vList6"/>
    <dgm:cxn modelId="{CDB786FC-31D7-46D0-BB40-41F16AEA4BF6}" type="presOf" srcId="{3BA1B933-AAC6-4CF6-83DE-6CFA4F4C1A32}" destId="{87B707B4-D110-4C8D-B8D3-1546CB14D54A}" srcOrd="0" destOrd="2" presId="urn:microsoft.com/office/officeart/2005/8/layout/vList6"/>
    <dgm:cxn modelId="{8FB128F2-2D2E-4983-900A-D58E9A8CBC97}" srcId="{B0FB85C5-7672-438F-8BFE-E4420319E30B}" destId="{B574808C-1581-4AB3-AF88-0117E056D17D}" srcOrd="0" destOrd="0" parTransId="{88E9DEE4-96D8-43B1-AA63-BE89AF30705B}" sibTransId="{F524DAFB-9588-4678-A9CF-1BB16C4CCB09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CF83B054-DE3C-4D80-9D9A-B4F5796C5C19}" srcId="{B0FB85C5-7672-438F-8BFE-E4420319E30B}" destId="{44488A3A-BFF1-47BE-9010-7236E872CA81}" srcOrd="3" destOrd="0" parTransId="{84EE0FA6-656E-4514-90B2-FA02F62359A3}" sibTransId="{D639EE1F-695A-4AD2-98BE-0CBF05037DAE}"/>
    <dgm:cxn modelId="{41A7C96A-884E-423C-B52E-4637729C2BE9}" type="presOf" srcId="{B574808C-1581-4AB3-AF88-0117E056D17D}" destId="{888B6D8E-4266-4CA5-846B-8A088C72A31F}" srcOrd="0" destOrd="0" presId="urn:microsoft.com/office/officeart/2005/8/layout/vList6"/>
    <dgm:cxn modelId="{6C877E82-2EA7-4893-9B0E-17C943C79A16}" type="presOf" srcId="{532CE659-5B48-476E-BCAB-E2CD47D651EA}" destId="{87B707B4-D110-4C8D-B8D3-1546CB14D54A}" srcOrd="0" destOrd="1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05752FBC-6374-48F7-8C3F-55A12F6ECC98}" type="presOf" srcId="{02D3836E-589D-4891-9121-4B02C2C592A0}" destId="{0E19D172-3256-4658-9F46-1958403932C0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71319D3E-7A68-4403-9F78-18B4BCC59541}" type="presOf" srcId="{C174B5D6-27F8-422B-93B7-4C7397C07254}" destId="{87B707B4-D110-4C8D-B8D3-1546CB14D54A}" srcOrd="0" destOrd="3" presId="urn:microsoft.com/office/officeart/2005/8/layout/vList6"/>
    <dgm:cxn modelId="{0E98FC48-1122-467A-8408-08F587AD15D2}" type="presOf" srcId="{3E224EA4-D443-4528-822E-0B92C772AD19}" destId="{CC7B759B-F1D4-4F2C-BB7E-791FBE104AF2}" srcOrd="0" destOrd="0" presId="urn:microsoft.com/office/officeart/2005/8/layout/vList6"/>
    <dgm:cxn modelId="{39EA0F20-CFF0-4909-8426-F727220C329C}" srcId="{B0FB85C5-7672-438F-8BFE-E4420319E30B}" destId="{88BB46F1-ED1A-4038-97DD-071C3DBB11AA}" srcOrd="4" destOrd="0" parTransId="{64E4F1DC-750F-4D54-A42A-EC551F64E654}" sibTransId="{FAC75701-6B15-4316-AC0B-D29D35911F13}"/>
    <dgm:cxn modelId="{3028F6D5-A1A6-4E36-BFEB-4C733C3C7002}" type="presOf" srcId="{B0FB85C5-7672-438F-8BFE-E4420319E30B}" destId="{4372B7C4-E661-41F3-BE2B-00AE1A3F3A1C}" srcOrd="0" destOrd="0" presId="urn:microsoft.com/office/officeart/2005/8/layout/vList6"/>
    <dgm:cxn modelId="{E34CDCF1-4238-4C03-9B95-400BC9360919}" type="presOf" srcId="{44488A3A-BFF1-47BE-9010-7236E872CA81}" destId="{888B6D8E-4266-4CA5-846B-8A088C72A31F}" srcOrd="0" destOrd="3" presId="urn:microsoft.com/office/officeart/2005/8/layout/vList6"/>
    <dgm:cxn modelId="{2D52BB89-1F3C-4275-AFE8-E87BBC4BD407}" type="presOf" srcId="{092D4C2D-F01A-4D71-8C23-71AA44D5538D}" destId="{87B707B4-D110-4C8D-B8D3-1546CB14D54A}" srcOrd="0" destOrd="0" presId="urn:microsoft.com/office/officeart/2005/8/layout/vList6"/>
    <dgm:cxn modelId="{BDBE24BC-B632-40F8-9500-9D70E489D0C8}" type="presOf" srcId="{54B91884-913A-469F-9A95-11ACB69E1EB2}" destId="{888B6D8E-4266-4CA5-846B-8A088C72A31F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BB41EB75-5364-4969-96D0-05D1ED7A7CCF}" type="presOf" srcId="{26736893-B75F-41CB-8A91-7EE0A9F423C8}" destId="{AF2D923C-34CA-4107-941F-26ADFF207502}" srcOrd="0" destOrd="0" presId="urn:microsoft.com/office/officeart/2005/8/layout/vList6"/>
    <dgm:cxn modelId="{78AA9F8D-E388-4C02-A3FA-EF55AA4C9CAE}" srcId="{B0FB85C5-7672-438F-8BFE-E4420319E30B}" destId="{28C4DEA5-0BA0-4ACE-AF5D-2BA8AEA3D8B4}" srcOrd="2" destOrd="0" parTransId="{7DAA1A1B-11D4-4288-8F8A-61C6344868A2}" sibTransId="{A9816041-4BD2-4F62-AB3A-1DFC092EB418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41C5FCB9-8A12-4455-ABF3-587212FD7B2C}" type="presOf" srcId="{28C4DEA5-0BA0-4ACE-AF5D-2BA8AEA3D8B4}" destId="{888B6D8E-4266-4CA5-846B-8A088C72A31F}" srcOrd="0" destOrd="2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410FB3B1-9E31-4636-B964-93EC25B00A58}" type="presOf" srcId="{F859A755-48AD-4CC0-AE25-62FEB732EFBE}" destId="{CC7B759B-F1D4-4F2C-BB7E-791FBE104AF2}" srcOrd="0" destOrd="1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01BC9ECB-70AB-4AAF-AE56-59AA113C17C4}" type="presParOf" srcId="{AF2D923C-34CA-4107-941F-26ADFF207502}" destId="{C6D8A186-BF17-4CAD-947E-F5B22449250C}" srcOrd="0" destOrd="0" presId="urn:microsoft.com/office/officeart/2005/8/layout/vList6"/>
    <dgm:cxn modelId="{5B776A7B-8689-4747-90DC-55D0A694B023}" type="presParOf" srcId="{C6D8A186-BF17-4CAD-947E-F5B22449250C}" destId="{0E19D172-3256-4658-9F46-1958403932C0}" srcOrd="0" destOrd="0" presId="urn:microsoft.com/office/officeart/2005/8/layout/vList6"/>
    <dgm:cxn modelId="{A05CEBC1-FFB7-4AA6-81E2-4965E5DF24E1}" type="presParOf" srcId="{C6D8A186-BF17-4CAD-947E-F5B22449250C}" destId="{CC7B759B-F1D4-4F2C-BB7E-791FBE104AF2}" srcOrd="1" destOrd="0" presId="urn:microsoft.com/office/officeart/2005/8/layout/vList6"/>
    <dgm:cxn modelId="{98471180-07AE-4FD0-BF8F-0D41E9D74566}" type="presParOf" srcId="{AF2D923C-34CA-4107-941F-26ADFF207502}" destId="{1EC17FF8-4223-4328-A6E0-FE811763A920}" srcOrd="1" destOrd="0" presId="urn:microsoft.com/office/officeart/2005/8/layout/vList6"/>
    <dgm:cxn modelId="{DFC85423-2D91-470C-B154-7BFCAE2498FE}" type="presParOf" srcId="{AF2D923C-34CA-4107-941F-26ADFF207502}" destId="{723D7873-7964-4DE0-8DCA-BFA03A5241F5}" srcOrd="2" destOrd="0" presId="urn:microsoft.com/office/officeart/2005/8/layout/vList6"/>
    <dgm:cxn modelId="{4142776D-4042-4CD0-BFE7-6712CCEBFA3B}" type="presParOf" srcId="{723D7873-7964-4DE0-8DCA-BFA03A5241F5}" destId="{4372B7C4-E661-41F3-BE2B-00AE1A3F3A1C}" srcOrd="0" destOrd="0" presId="urn:microsoft.com/office/officeart/2005/8/layout/vList6"/>
    <dgm:cxn modelId="{69B68EFB-1A68-4815-B013-5E36FC311C39}" type="presParOf" srcId="{723D7873-7964-4DE0-8DCA-BFA03A5241F5}" destId="{888B6D8E-4266-4CA5-846B-8A088C72A31F}" srcOrd="1" destOrd="0" presId="urn:microsoft.com/office/officeart/2005/8/layout/vList6"/>
    <dgm:cxn modelId="{37D6898F-507F-46C6-91DE-959E77656589}" type="presParOf" srcId="{AF2D923C-34CA-4107-941F-26ADFF207502}" destId="{84F46D7E-458A-4BFC-B482-7A35F01868FA}" srcOrd="3" destOrd="0" presId="urn:microsoft.com/office/officeart/2005/8/layout/vList6"/>
    <dgm:cxn modelId="{615A30EA-93B7-4E23-8CBC-DFA62C6FBDEF}" type="presParOf" srcId="{AF2D923C-34CA-4107-941F-26ADFF207502}" destId="{60482929-8A90-43B4-9372-03DDA9143B69}" srcOrd="4" destOrd="0" presId="urn:microsoft.com/office/officeart/2005/8/layout/vList6"/>
    <dgm:cxn modelId="{E912CB67-2E38-451E-9ED6-F6404CF32747}" type="presParOf" srcId="{60482929-8A90-43B4-9372-03DDA9143B69}" destId="{C3885DD5-17FB-4414-932F-EB429EA7A38D}" srcOrd="0" destOrd="0" presId="urn:microsoft.com/office/officeart/2005/8/layout/vList6"/>
    <dgm:cxn modelId="{81E54E4E-B3EA-48A6-8FAE-AFFC8911EBA6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Integrated extension spring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and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450gm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Flexion angle: 150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 120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7FFFA865-791E-42DE-AD02-C98641B2EB4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Adjustable brake</a:t>
          </a:r>
          <a:endParaRPr lang="en-US" sz="1300" dirty="0">
            <a:solidFill>
              <a:schemeClr val="bg1"/>
            </a:solidFill>
          </a:endParaRPr>
        </a:p>
      </dgm:t>
    </dgm:pt>
    <dgm:pt modelId="{2BF1D3DE-A8EF-428C-827C-872AABBDEBB4}" type="parTrans" cxnId="{D99CFDB9-CE47-4E77-9047-BCDCD7BD7489}">
      <dgm:prSet/>
      <dgm:spPr/>
      <dgm:t>
        <a:bodyPr/>
        <a:lstStyle/>
        <a:p>
          <a:endParaRPr lang="en-US"/>
        </a:p>
      </dgm:t>
    </dgm:pt>
    <dgm:pt modelId="{F7F665D6-F1E4-43FF-8B8E-4F9215CF1056}" type="sibTrans" cxnId="{D99CFDB9-CE47-4E77-9047-BCDCD7BD7489}">
      <dgm:prSet/>
      <dgm:spPr/>
      <dgm:t>
        <a:bodyPr/>
        <a:lstStyle/>
        <a:p>
          <a:endParaRPr lang="en-US"/>
        </a:p>
      </dgm:t>
    </dgm:pt>
    <dgm:pt modelId="{B574808C-1581-4AB3-AF88-0117E056D17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88E9DEE4-96D8-43B1-AA63-BE89AF30705B}" type="parTrans" cxnId="{8FB128F2-2D2E-4983-900A-D58E9A8CBC97}">
      <dgm:prSet/>
      <dgm:spPr/>
      <dgm:t>
        <a:bodyPr/>
        <a:lstStyle/>
        <a:p>
          <a:endParaRPr lang="en-US"/>
        </a:p>
      </dgm:t>
    </dgm:pt>
    <dgm:pt modelId="{F524DAFB-9588-4678-A9CF-1BB16C4CCB09}" type="sibTrans" cxnId="{8FB128F2-2D2E-4983-900A-D58E9A8CBC97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8FB128F2-2D2E-4983-900A-D58E9A8CBC97}" srcId="{B0FB85C5-7672-438F-8BFE-E4420319E30B}" destId="{B574808C-1581-4AB3-AF88-0117E056D17D}" srcOrd="0" destOrd="0" parTransId="{88E9DEE4-96D8-43B1-AA63-BE89AF30705B}" sibTransId="{F524DAFB-9588-4678-A9CF-1BB16C4CCB09}"/>
    <dgm:cxn modelId="{B7371753-E6E1-4D55-9E1C-9950E5B4EDEE}" type="presOf" srcId="{54B91884-913A-469F-9A95-11ACB69E1EB2}" destId="{888B6D8E-4266-4CA5-846B-8A088C72A31F}" srcOrd="0" destOrd="1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E7E0B210-BBB6-4328-BF7A-5A468A824041}" type="presOf" srcId="{3BA1B933-AAC6-4CF6-83DE-6CFA4F4C1A32}" destId="{87B707B4-D110-4C8D-B8D3-1546CB14D54A}" srcOrd="0" destOrd="2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D99CFDB9-CE47-4E77-9047-BCDCD7BD7489}" srcId="{B0FB85C5-7672-438F-8BFE-E4420319E30B}" destId="{7FFFA865-791E-42DE-AD02-C98641B2EB45}" srcOrd="2" destOrd="0" parTransId="{2BF1D3DE-A8EF-428C-827C-872AABBDEBB4}" sibTransId="{F7F665D6-F1E4-43FF-8B8E-4F9215CF1056}"/>
    <dgm:cxn modelId="{BEF508C2-11BB-49EB-B411-E69AD292A3BC}" type="presOf" srcId="{C174B5D6-27F8-422B-93B7-4C7397C07254}" destId="{87B707B4-D110-4C8D-B8D3-1546CB14D54A}" srcOrd="0" destOrd="3" presId="urn:microsoft.com/office/officeart/2005/8/layout/vList6"/>
    <dgm:cxn modelId="{4CC9857F-F544-42F4-8EA6-F4706B88E699}" type="presOf" srcId="{F859A755-48AD-4CC0-AE25-62FEB732EFBE}" destId="{CC7B759B-F1D4-4F2C-BB7E-791FBE104AF2}" srcOrd="0" destOrd="1" presId="urn:microsoft.com/office/officeart/2005/8/layout/vList6"/>
    <dgm:cxn modelId="{75AE7CFD-A324-4400-B200-74FBEB3554D2}" type="presOf" srcId="{B574808C-1581-4AB3-AF88-0117E056D17D}" destId="{888B6D8E-4266-4CA5-846B-8A088C72A31F}" srcOrd="0" destOrd="0" presId="urn:microsoft.com/office/officeart/2005/8/layout/vList6"/>
    <dgm:cxn modelId="{2DED2882-B8B2-4FA3-9E72-59A776282AF5}" type="presOf" srcId="{72C156E3-47D5-4A2D-96CF-616EA66FF9F9}" destId="{C3885DD5-17FB-4414-932F-EB429EA7A38D}" srcOrd="0" destOrd="0" presId="urn:microsoft.com/office/officeart/2005/8/layout/vList6"/>
    <dgm:cxn modelId="{1F7EE3EC-0284-4391-AA28-596128A12C6A}" type="presOf" srcId="{FD9ADF67-9EF3-4CA0-A146-9C98AC1B196A}" destId="{CC7B759B-F1D4-4F2C-BB7E-791FBE104AF2}" srcOrd="0" destOrd="2" presId="urn:microsoft.com/office/officeart/2005/8/layout/vList6"/>
    <dgm:cxn modelId="{B08C298C-DED5-4FD8-BE26-31EBB0C5AF4A}" type="presOf" srcId="{092D4C2D-F01A-4D71-8C23-71AA44D5538D}" destId="{87B707B4-D110-4C8D-B8D3-1546CB14D54A}" srcOrd="0" destOrd="0" presId="urn:microsoft.com/office/officeart/2005/8/layout/vList6"/>
    <dgm:cxn modelId="{BFD4F935-E5EB-496C-A909-C6F79F6D58BA}" type="presOf" srcId="{3E224EA4-D443-4528-822E-0B92C772AD19}" destId="{CC7B759B-F1D4-4F2C-BB7E-791FBE104AF2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A791F1A7-16E2-43AE-9F2B-88C4A79F4308}" type="presOf" srcId="{02D3836E-589D-4891-9121-4B02C2C592A0}" destId="{0E19D172-3256-4658-9F46-1958403932C0}" srcOrd="0" destOrd="0" presId="urn:microsoft.com/office/officeart/2005/8/layout/vList6"/>
    <dgm:cxn modelId="{C4AF7F62-E7E7-4A54-B8B8-D3C21555CDA3}" type="presOf" srcId="{532CE659-5B48-476E-BCAB-E2CD47D651EA}" destId="{87B707B4-D110-4C8D-B8D3-1546CB14D54A}" srcOrd="0" destOrd="1" presId="urn:microsoft.com/office/officeart/2005/8/layout/vList6"/>
    <dgm:cxn modelId="{B45F18A0-479F-44DB-98D7-28AD181F034C}" type="presOf" srcId="{26736893-B75F-41CB-8A91-7EE0A9F423C8}" destId="{AF2D923C-34CA-4107-941F-26ADFF207502}" srcOrd="0" destOrd="0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D05E74FC-3272-4479-9BEC-2FD00BF76B05}" type="presOf" srcId="{B0FB85C5-7672-438F-8BFE-E4420319E30B}" destId="{4372B7C4-E661-41F3-BE2B-00AE1A3F3A1C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B99F7257-44A4-45F5-A0AD-E0ED95271301}" type="presOf" srcId="{7FFFA865-791E-42DE-AD02-C98641B2EB45}" destId="{888B6D8E-4266-4CA5-846B-8A088C72A31F}" srcOrd="0" destOrd="2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46A8F8A4-FD4B-487F-AC96-CCC10EC17A30}" type="presParOf" srcId="{AF2D923C-34CA-4107-941F-26ADFF207502}" destId="{C6D8A186-BF17-4CAD-947E-F5B22449250C}" srcOrd="0" destOrd="0" presId="urn:microsoft.com/office/officeart/2005/8/layout/vList6"/>
    <dgm:cxn modelId="{2504482F-1364-41EA-AC6A-1A3D350A9BF2}" type="presParOf" srcId="{C6D8A186-BF17-4CAD-947E-F5B22449250C}" destId="{0E19D172-3256-4658-9F46-1958403932C0}" srcOrd="0" destOrd="0" presId="urn:microsoft.com/office/officeart/2005/8/layout/vList6"/>
    <dgm:cxn modelId="{BE365107-D6B1-47A2-9A6D-8EF8CA3ADF49}" type="presParOf" srcId="{C6D8A186-BF17-4CAD-947E-F5B22449250C}" destId="{CC7B759B-F1D4-4F2C-BB7E-791FBE104AF2}" srcOrd="1" destOrd="0" presId="urn:microsoft.com/office/officeart/2005/8/layout/vList6"/>
    <dgm:cxn modelId="{55AD5437-C9D5-4925-83BB-B4955D43BEF8}" type="presParOf" srcId="{AF2D923C-34CA-4107-941F-26ADFF207502}" destId="{1EC17FF8-4223-4328-A6E0-FE811763A920}" srcOrd="1" destOrd="0" presId="urn:microsoft.com/office/officeart/2005/8/layout/vList6"/>
    <dgm:cxn modelId="{9F48CD06-4469-43B1-BFA6-16C9FF5C2BB4}" type="presParOf" srcId="{AF2D923C-34CA-4107-941F-26ADFF207502}" destId="{723D7873-7964-4DE0-8DCA-BFA03A5241F5}" srcOrd="2" destOrd="0" presId="urn:microsoft.com/office/officeart/2005/8/layout/vList6"/>
    <dgm:cxn modelId="{BD5C1BD2-EDA7-46D7-8E72-6DC6C2CF8160}" type="presParOf" srcId="{723D7873-7964-4DE0-8DCA-BFA03A5241F5}" destId="{4372B7C4-E661-41F3-BE2B-00AE1A3F3A1C}" srcOrd="0" destOrd="0" presId="urn:microsoft.com/office/officeart/2005/8/layout/vList6"/>
    <dgm:cxn modelId="{7D9D2673-CE0B-474A-A17D-9233585CB76B}" type="presParOf" srcId="{723D7873-7964-4DE0-8DCA-BFA03A5241F5}" destId="{888B6D8E-4266-4CA5-846B-8A088C72A31F}" srcOrd="1" destOrd="0" presId="urn:microsoft.com/office/officeart/2005/8/layout/vList6"/>
    <dgm:cxn modelId="{4F4C4003-076E-4F9A-BE51-DFC811C29062}" type="presParOf" srcId="{AF2D923C-34CA-4107-941F-26ADFF207502}" destId="{84F46D7E-458A-4BFC-B482-7A35F01868FA}" srcOrd="3" destOrd="0" presId="urn:microsoft.com/office/officeart/2005/8/layout/vList6"/>
    <dgm:cxn modelId="{BDCDA657-4F84-4B4B-8F12-9A1C7A2D0B91}" type="presParOf" srcId="{AF2D923C-34CA-4107-941F-26ADFF207502}" destId="{60482929-8A90-43B4-9372-03DDA9143B69}" srcOrd="4" destOrd="0" presId="urn:microsoft.com/office/officeart/2005/8/layout/vList6"/>
    <dgm:cxn modelId="{061F4D0C-54EE-485B-9A88-66AF96133C3D}" type="presParOf" srcId="{60482929-8A90-43B4-9372-03DDA9143B69}" destId="{C3885DD5-17FB-4414-932F-EB429EA7A38D}" srcOrd="0" destOrd="0" presId="urn:microsoft.com/office/officeart/2005/8/layout/vList6"/>
    <dgm:cxn modelId="{1A77074E-7025-4BE8-8459-7F54D390AFBA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Adjustable axle geometry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or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136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CAD95209-1CA5-46D5-AAEF-A9FD4681014E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Integrated extension spring</a:t>
          </a:r>
          <a:endParaRPr lang="en-US" sz="1300" dirty="0">
            <a:solidFill>
              <a:schemeClr val="bg1"/>
            </a:solidFill>
          </a:endParaRPr>
        </a:p>
      </dgm:t>
    </dgm:pt>
    <dgm:pt modelId="{C86DCF36-2FD3-43AD-88B2-E6DBA84DAF85}" type="parTrans" cxnId="{858B749E-F02D-416E-BBB1-5D8F30C3CDEC}">
      <dgm:prSet/>
      <dgm:spPr/>
      <dgm:t>
        <a:bodyPr/>
        <a:lstStyle/>
        <a:p>
          <a:endParaRPr lang="en-US"/>
        </a:p>
      </dgm:t>
    </dgm:pt>
    <dgm:pt modelId="{80589582-6022-4B7E-B007-A38E13FA5F9C}" type="sibTrans" cxnId="{858B749E-F02D-416E-BBB1-5D8F30C3CDEC}">
      <dgm:prSet/>
      <dgm:spPr/>
      <dgm:t>
        <a:bodyPr/>
        <a:lstStyle/>
        <a:p>
          <a:endParaRPr lang="en-US"/>
        </a:p>
      </dgm:t>
    </dgm:pt>
    <dgm:pt modelId="{53827C47-49D4-4A79-8F06-028265FCFEE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Adjustable axle friction</a:t>
          </a:r>
          <a:endParaRPr lang="en-US" sz="1300" dirty="0">
            <a:solidFill>
              <a:schemeClr val="bg1"/>
            </a:solidFill>
          </a:endParaRPr>
        </a:p>
      </dgm:t>
    </dgm:pt>
    <dgm:pt modelId="{C237C6EF-2EE9-4B03-82A9-EF013C0756E3}" type="parTrans" cxnId="{C7444321-2CF1-467C-B028-365ED85600D7}">
      <dgm:prSet/>
      <dgm:spPr/>
      <dgm:t>
        <a:bodyPr/>
        <a:lstStyle/>
        <a:p>
          <a:endParaRPr lang="en-US"/>
        </a:p>
      </dgm:t>
    </dgm:pt>
    <dgm:pt modelId="{865B6033-2489-44FE-B26D-23F341F87A34}" type="sibTrans" cxnId="{C7444321-2CF1-467C-B028-365ED85600D7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450gm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Flexion angle: 160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 128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E5890F74-B07C-49E7-B4D9-2433FE3517C1}" type="presOf" srcId="{02D3836E-589D-4891-9121-4B02C2C592A0}" destId="{0E19D172-3256-4658-9F46-1958403932C0}" srcOrd="0" destOrd="0" presId="urn:microsoft.com/office/officeart/2005/8/layout/vList6"/>
    <dgm:cxn modelId="{740A3E84-04FD-4D3D-90E1-52B321A6891D}" type="presOf" srcId="{092D4C2D-F01A-4D71-8C23-71AA44D5538D}" destId="{87B707B4-D110-4C8D-B8D3-1546CB14D54A}" srcOrd="0" destOrd="0" presId="urn:microsoft.com/office/officeart/2005/8/layout/vList6"/>
    <dgm:cxn modelId="{CCDFCF01-D4D9-4605-9C17-3F4444079E37}" type="presOf" srcId="{3BA1B933-AAC6-4CF6-83DE-6CFA4F4C1A32}" destId="{87B707B4-D110-4C8D-B8D3-1546CB14D54A}" srcOrd="0" destOrd="2" presId="urn:microsoft.com/office/officeart/2005/8/layout/vList6"/>
    <dgm:cxn modelId="{858B749E-F02D-416E-BBB1-5D8F30C3CDEC}" srcId="{B0FB85C5-7672-438F-8BFE-E4420319E30B}" destId="{CAD95209-1CA5-46D5-AAEF-A9FD4681014E}" srcOrd="1" destOrd="0" parTransId="{C86DCF36-2FD3-43AD-88B2-E6DBA84DAF85}" sibTransId="{80589582-6022-4B7E-B007-A38E13FA5F9C}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74548A6A-7768-4B58-BAE2-0F3E34597533}" type="presOf" srcId="{B0FB85C5-7672-438F-8BFE-E4420319E30B}" destId="{4372B7C4-E661-41F3-BE2B-00AE1A3F3A1C}" srcOrd="0" destOrd="0" presId="urn:microsoft.com/office/officeart/2005/8/layout/vList6"/>
    <dgm:cxn modelId="{9D24DA08-B12D-4B3B-AC86-6B4B55193A29}" type="presOf" srcId="{FD9ADF67-9EF3-4CA0-A146-9C98AC1B196A}" destId="{CC7B759B-F1D4-4F2C-BB7E-791FBE104AF2}" srcOrd="0" destOrd="2" presId="urn:microsoft.com/office/officeart/2005/8/layout/vList6"/>
    <dgm:cxn modelId="{4366B2FA-DB8D-451B-80E6-BA23CE905CC2}" type="presOf" srcId="{26736893-B75F-41CB-8A91-7EE0A9F423C8}" destId="{AF2D923C-34CA-4107-941F-26ADFF207502}" srcOrd="0" destOrd="0" presId="urn:microsoft.com/office/officeart/2005/8/layout/vList6"/>
    <dgm:cxn modelId="{88829A71-8D3B-4067-9F02-00F8171338C7}" type="presOf" srcId="{C174B5D6-27F8-422B-93B7-4C7397C07254}" destId="{87B707B4-D110-4C8D-B8D3-1546CB14D54A}" srcOrd="0" destOrd="3" presId="urn:microsoft.com/office/officeart/2005/8/layout/vList6"/>
    <dgm:cxn modelId="{6CD6F16B-09BA-4749-9209-522F5C3B081A}" type="presOf" srcId="{CAD95209-1CA5-46D5-AAEF-A9FD4681014E}" destId="{888B6D8E-4266-4CA5-846B-8A088C72A31F}" srcOrd="0" destOrd="1" presId="urn:microsoft.com/office/officeart/2005/8/layout/vList6"/>
    <dgm:cxn modelId="{8278777F-A584-48AB-8326-4FB9E85DB444}" type="presOf" srcId="{72C156E3-47D5-4A2D-96CF-616EA66FF9F9}" destId="{C3885DD5-17FB-4414-932F-EB429EA7A38D}" srcOrd="0" destOrd="0" presId="urn:microsoft.com/office/officeart/2005/8/layout/vList6"/>
    <dgm:cxn modelId="{AA4CFA79-4ABA-4B76-9FC0-726254EEB6B7}" type="presOf" srcId="{532CE659-5B48-476E-BCAB-E2CD47D651EA}" destId="{87B707B4-D110-4C8D-B8D3-1546CB14D54A}" srcOrd="0" destOrd="1" presId="urn:microsoft.com/office/officeart/2005/8/layout/vList6"/>
    <dgm:cxn modelId="{C7444321-2CF1-467C-B028-365ED85600D7}" srcId="{B0FB85C5-7672-438F-8BFE-E4420319E30B}" destId="{53827C47-49D4-4A79-8F06-028265FCFEE6}" srcOrd="2" destOrd="0" parTransId="{C237C6EF-2EE9-4B03-82A9-EF013C0756E3}" sibTransId="{865B6033-2489-44FE-B26D-23F341F87A34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20013292-7187-4088-A85E-4AC7555F38DF}" type="presOf" srcId="{F859A755-48AD-4CC0-AE25-62FEB732EFBE}" destId="{CC7B759B-F1D4-4F2C-BB7E-791FBE104AF2}" srcOrd="0" destOrd="1" presId="urn:microsoft.com/office/officeart/2005/8/layout/vList6"/>
    <dgm:cxn modelId="{6B70CF35-43ED-43FE-B7D6-ADA25CD8618E}" type="presOf" srcId="{54B91884-913A-469F-9A95-11ACB69E1EB2}" destId="{888B6D8E-4266-4CA5-846B-8A088C72A31F}" srcOrd="0" destOrd="0" presId="urn:microsoft.com/office/officeart/2005/8/layout/vList6"/>
    <dgm:cxn modelId="{C17AD977-B644-4AFB-AF2D-C896670D5365}" type="presOf" srcId="{3E224EA4-D443-4528-822E-0B92C772AD19}" destId="{CC7B759B-F1D4-4F2C-BB7E-791FBE104AF2}" srcOrd="0" destOrd="0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37707475-FE26-4520-A54A-977214997881}" type="presOf" srcId="{53827C47-49D4-4A79-8F06-028265FCFEE6}" destId="{888B6D8E-4266-4CA5-846B-8A088C72A31F}" srcOrd="0" destOrd="2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14F4B0F5-1487-434E-BFE6-B2A92DD50EC3}" type="presParOf" srcId="{AF2D923C-34CA-4107-941F-26ADFF207502}" destId="{C6D8A186-BF17-4CAD-947E-F5B22449250C}" srcOrd="0" destOrd="0" presId="urn:microsoft.com/office/officeart/2005/8/layout/vList6"/>
    <dgm:cxn modelId="{2658D0FE-63B0-4666-82C9-9EFC8CAF8BBF}" type="presParOf" srcId="{C6D8A186-BF17-4CAD-947E-F5B22449250C}" destId="{0E19D172-3256-4658-9F46-1958403932C0}" srcOrd="0" destOrd="0" presId="urn:microsoft.com/office/officeart/2005/8/layout/vList6"/>
    <dgm:cxn modelId="{6AB53F85-2026-4F17-8902-37E13F25B1D5}" type="presParOf" srcId="{C6D8A186-BF17-4CAD-947E-F5B22449250C}" destId="{CC7B759B-F1D4-4F2C-BB7E-791FBE104AF2}" srcOrd="1" destOrd="0" presId="urn:microsoft.com/office/officeart/2005/8/layout/vList6"/>
    <dgm:cxn modelId="{10077548-6348-427B-8664-A6E435524545}" type="presParOf" srcId="{AF2D923C-34CA-4107-941F-26ADFF207502}" destId="{1EC17FF8-4223-4328-A6E0-FE811763A920}" srcOrd="1" destOrd="0" presId="urn:microsoft.com/office/officeart/2005/8/layout/vList6"/>
    <dgm:cxn modelId="{4735B129-29BB-40A0-8CF5-B412BAFA8366}" type="presParOf" srcId="{AF2D923C-34CA-4107-941F-26ADFF207502}" destId="{723D7873-7964-4DE0-8DCA-BFA03A5241F5}" srcOrd="2" destOrd="0" presId="urn:microsoft.com/office/officeart/2005/8/layout/vList6"/>
    <dgm:cxn modelId="{033AE379-3538-484C-ADF4-B0BFB7D67F62}" type="presParOf" srcId="{723D7873-7964-4DE0-8DCA-BFA03A5241F5}" destId="{4372B7C4-E661-41F3-BE2B-00AE1A3F3A1C}" srcOrd="0" destOrd="0" presId="urn:microsoft.com/office/officeart/2005/8/layout/vList6"/>
    <dgm:cxn modelId="{768A7C99-8BDA-4148-94AB-8E018F72AB3B}" type="presParOf" srcId="{723D7873-7964-4DE0-8DCA-BFA03A5241F5}" destId="{888B6D8E-4266-4CA5-846B-8A088C72A31F}" srcOrd="1" destOrd="0" presId="urn:microsoft.com/office/officeart/2005/8/layout/vList6"/>
    <dgm:cxn modelId="{729E31B3-23A6-4E8B-A65B-A533758F8CD9}" type="presParOf" srcId="{AF2D923C-34CA-4107-941F-26ADFF207502}" destId="{84F46D7E-458A-4BFC-B482-7A35F01868FA}" srcOrd="3" destOrd="0" presId="urn:microsoft.com/office/officeart/2005/8/layout/vList6"/>
    <dgm:cxn modelId="{D3AE6D3E-3EB5-4339-B78A-811913B7FFC5}" type="presParOf" srcId="{AF2D923C-34CA-4107-941F-26ADFF207502}" destId="{60482929-8A90-43B4-9372-03DDA9143B69}" srcOrd="4" destOrd="0" presId="urn:microsoft.com/office/officeart/2005/8/layout/vList6"/>
    <dgm:cxn modelId="{EA859BD9-5CF3-4D02-AAD6-5664E7244E7A}" type="presParOf" srcId="{60482929-8A90-43B4-9372-03DDA9143B69}" destId="{C3885DD5-17FB-4414-932F-EB429EA7A38D}" srcOrd="0" destOrd="0" presId="urn:microsoft.com/office/officeart/2005/8/layout/vList6"/>
    <dgm:cxn modelId="{1BF8BB1A-4C1D-4266-B623-E781AEA270EF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B6907C0-EF07-4033-A504-D8137A01A4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Adjustable brake</a:t>
          </a:r>
          <a:endParaRPr lang="en-US" sz="1300" dirty="0">
            <a:solidFill>
              <a:schemeClr val="bg1"/>
            </a:solidFill>
          </a:endParaRPr>
        </a:p>
      </dgm:t>
    </dgm:pt>
    <dgm:pt modelId="{787E26AF-0FA0-4103-87D2-FA542C11819C}" type="par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6278C7-D3E2-4D67-B90B-F370163F3EF4}" type="sib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Locked knee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or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125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CAD95209-1CA5-46D5-AAEF-A9FD4681014E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Integrated extension spring</a:t>
          </a:r>
          <a:endParaRPr lang="en-US" sz="1300" dirty="0">
            <a:solidFill>
              <a:schemeClr val="bg1"/>
            </a:solidFill>
          </a:endParaRPr>
        </a:p>
      </dgm:t>
    </dgm:pt>
    <dgm:pt modelId="{C86DCF36-2FD3-43AD-88B2-E6DBA84DAF85}" type="parTrans" cxnId="{858B749E-F02D-416E-BBB1-5D8F30C3CDEC}">
      <dgm:prSet/>
      <dgm:spPr/>
      <dgm:t>
        <a:bodyPr/>
        <a:lstStyle/>
        <a:p>
          <a:endParaRPr lang="en-US"/>
        </a:p>
      </dgm:t>
    </dgm:pt>
    <dgm:pt modelId="{80589582-6022-4B7E-B007-A38E13FA5F9C}" type="sibTrans" cxnId="{858B749E-F02D-416E-BBB1-5D8F30C3CDEC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Weight: 495gm</a:t>
          </a:r>
          <a:endParaRPr lang="en-US" sz="12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Flexion angle:  145</a:t>
          </a:r>
          <a:r>
            <a:rPr lang="en-US" sz="1200" baseline="30000" dirty="0" smtClean="0">
              <a:solidFill>
                <a:schemeClr val="bg1"/>
              </a:solidFill>
            </a:rPr>
            <a:t>o</a:t>
          </a:r>
          <a:endParaRPr lang="en-US" sz="12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baseline="0" dirty="0" smtClean="0">
              <a:solidFill>
                <a:schemeClr val="bg1"/>
              </a:solidFill>
            </a:rPr>
            <a:t>Overall fitted height: 115mm</a:t>
          </a:r>
          <a:endParaRPr lang="en-US" sz="12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C0A9AB3F-0093-4EB7-8AC3-7AA626D8463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Rehabilitation knee joint</a:t>
          </a:r>
          <a:endParaRPr lang="en-US" sz="1300" dirty="0">
            <a:solidFill>
              <a:schemeClr val="bg1"/>
            </a:solidFill>
          </a:endParaRPr>
        </a:p>
      </dgm:t>
    </dgm:pt>
    <dgm:pt modelId="{4470D554-A6E6-49B4-AB9D-73D27A8D8C61}" type="parTrans" cxnId="{1E2B041B-5366-45BC-9C11-27AE72F106F5}">
      <dgm:prSet/>
      <dgm:spPr/>
      <dgm:t>
        <a:bodyPr/>
        <a:lstStyle/>
        <a:p>
          <a:endParaRPr lang="en-US"/>
        </a:p>
      </dgm:t>
    </dgm:pt>
    <dgm:pt modelId="{EBA4D68C-0508-45D0-91B8-DF2F3E95CD05}" type="sibTrans" cxnId="{1E2B041B-5366-45BC-9C11-27AE72F106F5}">
      <dgm:prSet/>
      <dgm:spPr/>
      <dgm:t>
        <a:bodyPr/>
        <a:lstStyle/>
        <a:p>
          <a:endParaRPr lang="en-US"/>
        </a:p>
      </dgm:t>
    </dgm:pt>
    <dgm:pt modelId="{18103C45-2407-46AC-8618-7A1615DA0E69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b="0" i="0" dirty="0" smtClean="0">
              <a:solidFill>
                <a:schemeClr val="bg1"/>
              </a:solidFill>
            </a:rPr>
            <a:t>Material:  </a:t>
          </a:r>
          <a:r>
            <a:rPr lang="en-US" sz="1200" b="0" i="0" dirty="0" err="1" smtClean="0">
              <a:solidFill>
                <a:schemeClr val="bg1"/>
              </a:solidFill>
            </a:rPr>
            <a:t>Aluminium</a:t>
          </a:r>
          <a:endParaRPr lang="en-US" sz="1200" dirty="0">
            <a:solidFill>
              <a:schemeClr val="bg1"/>
            </a:solidFill>
          </a:endParaRPr>
        </a:p>
      </dgm:t>
    </dgm:pt>
    <dgm:pt modelId="{40AF0DE4-CBE9-4737-9A8D-A7411293DF2C}" type="parTrans" cxnId="{FDC6E525-9BCA-414C-933C-2446EAC18E9A}">
      <dgm:prSet/>
      <dgm:spPr/>
      <dgm:t>
        <a:bodyPr/>
        <a:lstStyle/>
        <a:p>
          <a:endParaRPr lang="en-US"/>
        </a:p>
      </dgm:t>
    </dgm:pt>
    <dgm:pt modelId="{96CC8CEE-3EDF-48EB-BA64-727B491BA285}" type="sibTrans" cxnId="{FDC6E525-9BCA-414C-933C-2446EAC18E9A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7269F9E-65AC-4C96-85AD-E8B2C5C956EA}" type="presOf" srcId="{72C156E3-47D5-4A2D-96CF-616EA66FF9F9}" destId="{C3885DD5-17FB-4414-932F-EB429EA7A38D}" srcOrd="0" destOrd="0" presId="urn:microsoft.com/office/officeart/2005/8/layout/vList6"/>
    <dgm:cxn modelId="{858B749E-F02D-416E-BBB1-5D8F30C3CDEC}" srcId="{B0FB85C5-7672-438F-8BFE-E4420319E30B}" destId="{CAD95209-1CA5-46D5-AAEF-A9FD4681014E}" srcOrd="3" destOrd="0" parTransId="{C86DCF36-2FD3-43AD-88B2-E6DBA84DAF85}" sibTransId="{80589582-6022-4B7E-B007-A38E13FA5F9C}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7C6A129C-8490-417C-86CB-6BDBE6B00663}" type="presOf" srcId="{02D3836E-589D-4891-9121-4B02C2C592A0}" destId="{0E19D172-3256-4658-9F46-1958403932C0}" srcOrd="0" destOrd="0" presId="urn:microsoft.com/office/officeart/2005/8/layout/vList6"/>
    <dgm:cxn modelId="{1E2B041B-5366-45BC-9C11-27AE72F106F5}" srcId="{B0FB85C5-7672-438F-8BFE-E4420319E30B}" destId="{C0A9AB3F-0093-4EB7-8AC3-7AA626D84637}" srcOrd="1" destOrd="0" parTransId="{4470D554-A6E6-49B4-AB9D-73D27A8D8C61}" sibTransId="{EBA4D68C-0508-45D0-91B8-DF2F3E95CD05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7E9A29A-2FB0-4AFB-9682-23E9C96902D8}" type="presOf" srcId="{FD9ADF67-9EF3-4CA0-A146-9C98AC1B196A}" destId="{CC7B759B-F1D4-4F2C-BB7E-791FBE104AF2}" srcOrd="0" destOrd="2" presId="urn:microsoft.com/office/officeart/2005/8/layout/vList6"/>
    <dgm:cxn modelId="{8FFDBA2D-E286-49CD-ABFA-26E32D996596}" type="presOf" srcId="{54B91884-913A-469F-9A95-11ACB69E1EB2}" destId="{888B6D8E-4266-4CA5-846B-8A088C72A31F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DC6E525-9BCA-414C-933C-2446EAC18E9A}" srcId="{72C156E3-47D5-4A2D-96CF-616EA66FF9F9}" destId="{18103C45-2407-46AC-8618-7A1615DA0E69}" srcOrd="0" destOrd="0" parTransId="{40AF0DE4-CBE9-4737-9A8D-A7411293DF2C}" sibTransId="{96CC8CEE-3EDF-48EB-BA64-727B491BA285}"/>
    <dgm:cxn modelId="{51F16911-2D48-436B-8940-0B85D4F9A016}" srcId="{B0FB85C5-7672-438F-8BFE-E4420319E30B}" destId="{7B6907C0-EF07-4033-A504-D8137A01A45B}" srcOrd="2" destOrd="0" parTransId="{787E26AF-0FA0-4103-87D2-FA542C11819C}" sibTransId="{696278C7-D3E2-4D67-B90B-F370163F3EF4}"/>
    <dgm:cxn modelId="{690D93CE-57AC-49AA-AD22-D54062AB31B0}" type="presOf" srcId="{18103C45-2407-46AC-8618-7A1615DA0E69}" destId="{87B707B4-D110-4C8D-B8D3-1546CB14D54A}" srcOrd="0" destOrd="0" presId="urn:microsoft.com/office/officeart/2005/8/layout/vList6"/>
    <dgm:cxn modelId="{427D47E8-A575-478B-A621-377DC1EF4464}" type="presOf" srcId="{CAD95209-1CA5-46D5-AAEF-A9FD4681014E}" destId="{888B6D8E-4266-4CA5-846B-8A088C72A31F}" srcOrd="0" destOrd="3" presId="urn:microsoft.com/office/officeart/2005/8/layout/vList6"/>
    <dgm:cxn modelId="{892593A8-74C3-429F-9C0C-674B750750A4}" type="presOf" srcId="{F859A755-48AD-4CC0-AE25-62FEB732EFBE}" destId="{CC7B759B-F1D4-4F2C-BB7E-791FBE104AF2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761A847C-7B36-40DB-A442-CEAEECFB5057}" type="presOf" srcId="{7B6907C0-EF07-4033-A504-D8137A01A45B}" destId="{888B6D8E-4266-4CA5-846B-8A088C72A31F}" srcOrd="0" destOrd="2" presId="urn:microsoft.com/office/officeart/2005/8/layout/vList6"/>
    <dgm:cxn modelId="{D20BB3D8-1C3B-4121-96BE-832B3E6BCABF}" type="presOf" srcId="{C0A9AB3F-0093-4EB7-8AC3-7AA626D84637}" destId="{888B6D8E-4266-4CA5-846B-8A088C72A31F}" srcOrd="0" destOrd="1" presId="urn:microsoft.com/office/officeart/2005/8/layout/vList6"/>
    <dgm:cxn modelId="{9BE6F6AF-DB87-418F-8317-C96EB536CC39}" type="presOf" srcId="{532CE659-5B48-476E-BCAB-E2CD47D651EA}" destId="{87B707B4-D110-4C8D-B8D3-1546CB14D54A}" srcOrd="0" destOrd="1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F504E77D-3523-4766-8917-1ACFDFE17D2C}" type="presOf" srcId="{C174B5D6-27F8-422B-93B7-4C7397C07254}" destId="{87B707B4-D110-4C8D-B8D3-1546CB14D54A}" srcOrd="0" destOrd="3" presId="urn:microsoft.com/office/officeart/2005/8/layout/vList6"/>
    <dgm:cxn modelId="{394186DB-853C-4E54-B457-5753683453A9}" type="presOf" srcId="{3E224EA4-D443-4528-822E-0B92C772AD19}" destId="{CC7B759B-F1D4-4F2C-BB7E-791FBE104AF2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50747B4A-912F-4151-BD5F-793012263BEE}" type="presOf" srcId="{3BA1B933-AAC6-4CF6-83DE-6CFA4F4C1A32}" destId="{87B707B4-D110-4C8D-B8D3-1546CB14D54A}" srcOrd="0" destOrd="2" presId="urn:microsoft.com/office/officeart/2005/8/layout/vList6"/>
    <dgm:cxn modelId="{B2209C39-2DBB-4E30-9214-C3164214E322}" type="presOf" srcId="{26736893-B75F-41CB-8A91-7EE0A9F423C8}" destId="{AF2D923C-34CA-4107-941F-26ADFF207502}" srcOrd="0" destOrd="0" presId="urn:microsoft.com/office/officeart/2005/8/layout/vList6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CCD272B3-8AA2-44E6-A9EE-A31BC7069DD5}" type="presOf" srcId="{B0FB85C5-7672-438F-8BFE-E4420319E30B}" destId="{4372B7C4-E661-41F3-BE2B-00AE1A3F3A1C}" srcOrd="0" destOrd="0" presId="urn:microsoft.com/office/officeart/2005/8/layout/vList6"/>
    <dgm:cxn modelId="{A2ABDEA5-148C-455B-8E3E-5E1D2B00A62E}" type="presParOf" srcId="{AF2D923C-34CA-4107-941F-26ADFF207502}" destId="{C6D8A186-BF17-4CAD-947E-F5B22449250C}" srcOrd="0" destOrd="0" presId="urn:microsoft.com/office/officeart/2005/8/layout/vList6"/>
    <dgm:cxn modelId="{619078C3-97DD-4DE8-BCE3-45051273CF1C}" type="presParOf" srcId="{C6D8A186-BF17-4CAD-947E-F5B22449250C}" destId="{0E19D172-3256-4658-9F46-1958403932C0}" srcOrd="0" destOrd="0" presId="urn:microsoft.com/office/officeart/2005/8/layout/vList6"/>
    <dgm:cxn modelId="{8E87ED30-EBE7-451F-9B45-4FC403D82048}" type="presParOf" srcId="{C6D8A186-BF17-4CAD-947E-F5B22449250C}" destId="{CC7B759B-F1D4-4F2C-BB7E-791FBE104AF2}" srcOrd="1" destOrd="0" presId="urn:microsoft.com/office/officeart/2005/8/layout/vList6"/>
    <dgm:cxn modelId="{4F469273-E3F5-450B-BB3F-8DD3C179D284}" type="presParOf" srcId="{AF2D923C-34CA-4107-941F-26ADFF207502}" destId="{1EC17FF8-4223-4328-A6E0-FE811763A920}" srcOrd="1" destOrd="0" presId="urn:microsoft.com/office/officeart/2005/8/layout/vList6"/>
    <dgm:cxn modelId="{8FEF794B-91D4-4C93-A5DC-997BF03917DD}" type="presParOf" srcId="{AF2D923C-34CA-4107-941F-26ADFF207502}" destId="{723D7873-7964-4DE0-8DCA-BFA03A5241F5}" srcOrd="2" destOrd="0" presId="urn:microsoft.com/office/officeart/2005/8/layout/vList6"/>
    <dgm:cxn modelId="{649C043A-3722-49AC-81BF-86F5B0D81716}" type="presParOf" srcId="{723D7873-7964-4DE0-8DCA-BFA03A5241F5}" destId="{4372B7C4-E661-41F3-BE2B-00AE1A3F3A1C}" srcOrd="0" destOrd="0" presId="urn:microsoft.com/office/officeart/2005/8/layout/vList6"/>
    <dgm:cxn modelId="{FA8A45D9-496A-42CD-92A4-AC109E81FB4C}" type="presParOf" srcId="{723D7873-7964-4DE0-8DCA-BFA03A5241F5}" destId="{888B6D8E-4266-4CA5-846B-8A088C72A31F}" srcOrd="1" destOrd="0" presId="urn:microsoft.com/office/officeart/2005/8/layout/vList6"/>
    <dgm:cxn modelId="{CE89B7D3-7627-4CE2-BB28-5A486E4F3755}" type="presParOf" srcId="{AF2D923C-34CA-4107-941F-26ADFF207502}" destId="{84F46D7E-458A-4BFC-B482-7A35F01868FA}" srcOrd="3" destOrd="0" presId="urn:microsoft.com/office/officeart/2005/8/layout/vList6"/>
    <dgm:cxn modelId="{E1E4238A-1504-4DB9-BC32-D8880A4EB457}" type="presParOf" srcId="{AF2D923C-34CA-4107-941F-26ADFF207502}" destId="{60482929-8A90-43B4-9372-03DDA9143B69}" srcOrd="4" destOrd="0" presId="urn:microsoft.com/office/officeart/2005/8/layout/vList6"/>
    <dgm:cxn modelId="{310F1789-1174-431A-A9F8-21320E99A37F}" type="presParOf" srcId="{60482929-8A90-43B4-9372-03DDA9143B69}" destId="{C3885DD5-17FB-4414-932F-EB429EA7A38D}" srcOrd="0" destOrd="0" presId="urn:microsoft.com/office/officeart/2005/8/layout/vList6"/>
    <dgm:cxn modelId="{BF7663BE-1957-4C9A-9B24-08B70BB7D695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B6907C0-EF07-4033-A504-D8137A01A4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Adjustable  axial friction</a:t>
          </a:r>
          <a:endParaRPr lang="en-US" sz="1300" dirty="0">
            <a:solidFill>
              <a:schemeClr val="bg1"/>
            </a:solidFill>
          </a:endParaRPr>
        </a:p>
      </dgm:t>
    </dgm:pt>
    <dgm:pt modelId="{787E26AF-0FA0-4103-87D2-FA542C11819C}" type="par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6278C7-D3E2-4D67-B90B-F370163F3EF4}" type="sib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Locked knee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or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</dgm:pt>
    <dgm:pt modelId="{F67A2001-6963-487A-BF17-A02B7F7FBD18}" type="sibTrans" cxnId="{B15030B8-F687-49D6-9187-F32F7C34D174}">
      <dgm:prSet/>
      <dgm:spPr/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136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</dgm:pt>
    <dgm:pt modelId="{7261541C-00B4-486E-8D28-440C0C86C7FE}" type="sibTrans" cxnId="{83A75213-888A-4969-BDE4-8518C27A0742}">
      <dgm:prSet/>
      <dgm:spPr/>
    </dgm:pt>
    <dgm:pt modelId="{CAD95209-1CA5-46D5-AAEF-A9FD4681014E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Integrated extension spring</a:t>
          </a:r>
          <a:endParaRPr lang="en-US" sz="1300" dirty="0">
            <a:solidFill>
              <a:schemeClr val="bg1"/>
            </a:solidFill>
          </a:endParaRPr>
        </a:p>
      </dgm:t>
    </dgm:pt>
    <dgm:pt modelId="{C86DCF36-2FD3-43AD-88B2-E6DBA84DAF85}" type="parTrans" cxnId="{858B749E-F02D-416E-BBB1-5D8F30C3CDEC}">
      <dgm:prSet/>
      <dgm:spPr/>
    </dgm:pt>
    <dgm:pt modelId="{80589582-6022-4B7E-B007-A38E13FA5F9C}" type="sibTrans" cxnId="{858B749E-F02D-416E-BBB1-5D8F30C3CDEC}">
      <dgm:prSet/>
      <dgm:spPr/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="0" i="0" dirty="0" smtClean="0">
              <a:solidFill>
                <a:schemeClr val="bg1"/>
              </a:solidFill>
            </a:rPr>
            <a:t>Material:  </a:t>
          </a:r>
          <a:r>
            <a:rPr lang="en-US" sz="1200" b="0" i="0" dirty="0" err="1" smtClean="0">
              <a:solidFill>
                <a:schemeClr val="bg1"/>
              </a:solidFill>
            </a:rPr>
            <a:t>Aluminium</a:t>
          </a:r>
          <a:endParaRPr lang="en-US" sz="12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</dgm:pt>
    <dgm:pt modelId="{09A627DB-8FCD-449B-A15D-7A220E54884C}" type="sibTrans" cxnId="{0B8ECD70-82EF-4ED7-955D-55D59524DD34}">
      <dgm:prSet/>
      <dgm:spPr/>
    </dgm:pt>
    <dgm:pt modelId="{C0A9AB3F-0093-4EB7-8AC3-7AA626D8463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Rehabilitation knee joint</a:t>
          </a:r>
          <a:endParaRPr lang="en-US" sz="1300" dirty="0">
            <a:solidFill>
              <a:schemeClr val="bg1"/>
            </a:solidFill>
          </a:endParaRPr>
        </a:p>
      </dgm:t>
    </dgm:pt>
    <dgm:pt modelId="{4470D554-A6E6-49B4-AB9D-73D27A8D8C61}" type="parTrans" cxnId="{1E2B041B-5366-45BC-9C11-27AE72F106F5}">
      <dgm:prSet/>
      <dgm:spPr/>
    </dgm:pt>
    <dgm:pt modelId="{EBA4D68C-0508-45D0-91B8-DF2F3E95CD05}" type="sibTrans" cxnId="{1E2B041B-5366-45BC-9C11-27AE72F106F5}">
      <dgm:prSet/>
      <dgm:spPr/>
    </dgm:pt>
    <dgm:pt modelId="{6B25E0CD-9B47-40FF-A1A1-75AF2C8AC97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socket connection</a:t>
          </a:r>
          <a:endParaRPr lang="en-US" sz="1300" dirty="0">
            <a:solidFill>
              <a:schemeClr val="bg1"/>
            </a:solidFill>
          </a:endParaRPr>
        </a:p>
      </dgm:t>
    </dgm:pt>
    <dgm:pt modelId="{ED1D5AA0-C71B-449A-A860-9C11AD45845B}" type="parTrans" cxnId="{1BA7ABB6-2841-4EAD-B1C8-176F5E725EE4}">
      <dgm:prSet/>
      <dgm:spPr/>
    </dgm:pt>
    <dgm:pt modelId="{99D69C3A-F415-425A-86CC-4930DBFE156F}" type="sibTrans" cxnId="{1BA7ABB6-2841-4EAD-B1C8-176F5E725EE4}">
      <dgm:prSet/>
      <dgm:spPr/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aseline="0" dirty="0" smtClean="0">
              <a:solidFill>
                <a:schemeClr val="bg1"/>
              </a:solidFill>
            </a:rPr>
            <a:t>Overall fitted height: depends on socket adapter( ranges 150-173mm)</a:t>
          </a:r>
          <a:endParaRPr lang="en-US" sz="1200" baseline="0" dirty="0">
            <a:solidFill>
              <a:schemeClr val="bg1"/>
            </a:solidFill>
          </a:endParaRPr>
        </a:p>
      </dgm:t>
    </dgm:pt>
    <dgm:pt modelId="{3258D4CD-3B80-4B9D-A86A-1040E7F6A5F4}" type="sibTrans" cxnId="{07836CDD-1B8F-4488-8CCB-0BD0D82A9376}">
      <dgm:prSet/>
      <dgm:spPr/>
    </dgm:pt>
    <dgm:pt modelId="{551A03FD-096B-4D66-A48D-92C9FBAE0116}" type="parTrans" cxnId="{07836CDD-1B8F-4488-8CCB-0BD0D82A9376}">
      <dgm:prSet/>
      <dgm:spPr/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Flexion angle:  145</a:t>
          </a:r>
          <a:r>
            <a:rPr lang="en-US" sz="1200" baseline="46000" dirty="0" smtClean="0">
              <a:solidFill>
                <a:schemeClr val="bg1"/>
              </a:solidFill>
            </a:rPr>
            <a:t>o</a:t>
          </a:r>
          <a:endParaRPr lang="en-US" sz="1200" baseline="46000" dirty="0">
            <a:solidFill>
              <a:schemeClr val="bg1"/>
            </a:solidFill>
          </a:endParaRPr>
        </a:p>
      </dgm:t>
    </dgm:pt>
    <dgm:pt modelId="{0EBDAE73-BA90-4583-B8BA-681FE321B7AA}" type="sibTrans" cxnId="{5ED05AED-E2F9-47C8-AB80-E47CCE26B3D7}">
      <dgm:prSet/>
      <dgm:spPr/>
    </dgm:pt>
    <dgm:pt modelId="{6BD302C0-10BC-4580-9683-10B9481D4A98}" type="parTrans" cxnId="{5ED05AED-E2F9-47C8-AB80-E47CCE26B3D7}">
      <dgm:prSet/>
      <dgm:spPr/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Weight: </a:t>
          </a:r>
          <a:r>
            <a:rPr lang="en-US" sz="1200" baseline="0" dirty="0" smtClean="0">
              <a:solidFill>
                <a:schemeClr val="bg1"/>
              </a:solidFill>
            </a:rPr>
            <a:t>depends on socket adapter( ranges 590-720 gm)</a:t>
          </a:r>
          <a:endParaRPr lang="en-US" sz="1200" dirty="0">
            <a:solidFill>
              <a:schemeClr val="bg1"/>
            </a:solidFill>
          </a:endParaRPr>
        </a:p>
      </dgm:t>
    </dgm:pt>
    <dgm:pt modelId="{8D415C44-3739-4A9F-A3EB-6A02B0DE32D9}" type="sibTrans" cxnId="{E8A99998-2939-42CF-B473-3D41842B2991}">
      <dgm:prSet/>
      <dgm:spPr/>
    </dgm:pt>
    <dgm:pt modelId="{DE8CF4A4-FBAD-4911-821E-381C0F593DC7}" type="parTrans" cxnId="{E8A99998-2939-42CF-B473-3D41842B2991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F63F99B9-188E-4F18-939D-6B52CC356E70}" type="presOf" srcId="{7B6907C0-EF07-4033-A504-D8137A01A45B}" destId="{888B6D8E-4266-4CA5-846B-8A088C72A31F}" srcOrd="0" destOrd="2" presId="urn:microsoft.com/office/officeart/2005/8/layout/vList6"/>
    <dgm:cxn modelId="{1E2B041B-5366-45BC-9C11-27AE72F106F5}" srcId="{B0FB85C5-7672-438F-8BFE-E4420319E30B}" destId="{C0A9AB3F-0093-4EB7-8AC3-7AA626D84637}" srcOrd="1" destOrd="0" parTransId="{4470D554-A6E6-49B4-AB9D-73D27A8D8C61}" sibTransId="{EBA4D68C-0508-45D0-91B8-DF2F3E95CD05}"/>
    <dgm:cxn modelId="{4D5F76C8-6B3F-457C-B08E-759F10E4BA53}" type="presOf" srcId="{72C156E3-47D5-4A2D-96CF-616EA66FF9F9}" destId="{C3885DD5-17FB-4414-932F-EB429EA7A38D}" srcOrd="0" destOrd="0" presId="urn:microsoft.com/office/officeart/2005/8/layout/vList6"/>
    <dgm:cxn modelId="{A09D0194-DD22-4777-A8AD-519A1D167FE1}" type="presOf" srcId="{6B25E0CD-9B47-40FF-A1A1-75AF2C8AC975}" destId="{888B6D8E-4266-4CA5-846B-8A088C72A31F}" srcOrd="0" destOrd="4" presId="urn:microsoft.com/office/officeart/2005/8/layout/vList6"/>
    <dgm:cxn modelId="{1BA7ABB6-2841-4EAD-B1C8-176F5E725EE4}" srcId="{B0FB85C5-7672-438F-8BFE-E4420319E30B}" destId="{6B25E0CD-9B47-40FF-A1A1-75AF2C8AC975}" srcOrd="4" destOrd="0" parTransId="{ED1D5AA0-C71B-449A-A860-9C11AD45845B}" sibTransId="{99D69C3A-F415-425A-86CC-4930DBFE156F}"/>
    <dgm:cxn modelId="{858B749E-F02D-416E-BBB1-5D8F30C3CDEC}" srcId="{B0FB85C5-7672-438F-8BFE-E4420319E30B}" destId="{CAD95209-1CA5-46D5-AAEF-A9FD4681014E}" srcOrd="3" destOrd="0" parTransId="{C86DCF36-2FD3-43AD-88B2-E6DBA84DAF85}" sibTransId="{80589582-6022-4B7E-B007-A38E13FA5F9C}"/>
    <dgm:cxn modelId="{FADEA412-C1F0-4DB6-B4F7-17648948C147}" type="presOf" srcId="{C0A9AB3F-0093-4EB7-8AC3-7AA626D84637}" destId="{888B6D8E-4266-4CA5-846B-8A088C72A31F}" srcOrd="0" destOrd="1" presId="urn:microsoft.com/office/officeart/2005/8/layout/vList6"/>
    <dgm:cxn modelId="{2F1361A3-F8DD-4F3D-A8F1-061DED3D99A6}" type="presOf" srcId="{532CE659-5B48-476E-BCAB-E2CD47D651EA}" destId="{87B707B4-D110-4C8D-B8D3-1546CB14D54A}" srcOrd="0" destOrd="1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4A96BB80-73FA-478A-8749-67AA3DD183EB}" type="presOf" srcId="{C174B5D6-27F8-422B-93B7-4C7397C07254}" destId="{87B707B4-D110-4C8D-B8D3-1546CB14D54A}" srcOrd="0" destOrd="3" presId="urn:microsoft.com/office/officeart/2005/8/layout/vList6"/>
    <dgm:cxn modelId="{439B0ACB-A824-440D-AE0E-4745C5D55601}" type="presOf" srcId="{26736893-B75F-41CB-8A91-7EE0A9F423C8}" destId="{AF2D923C-34CA-4107-941F-26ADFF207502}" srcOrd="0" destOrd="0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4A42A632-6EDF-4363-8D8E-DCA10B7813EF}" type="presOf" srcId="{FD9ADF67-9EF3-4CA0-A146-9C98AC1B196A}" destId="{CC7B759B-F1D4-4F2C-BB7E-791FBE104AF2}" srcOrd="0" destOrd="2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6B13D036-91B9-4607-9CDB-83DDB3D01218}" type="presOf" srcId="{3E224EA4-D443-4528-822E-0B92C772AD19}" destId="{CC7B759B-F1D4-4F2C-BB7E-791FBE104AF2}" srcOrd="0" destOrd="0" presId="urn:microsoft.com/office/officeart/2005/8/layout/vList6"/>
    <dgm:cxn modelId="{D2437336-A8B5-4FD7-BC38-8995A256D31B}" type="presOf" srcId="{B0FB85C5-7672-438F-8BFE-E4420319E30B}" destId="{4372B7C4-E661-41F3-BE2B-00AE1A3F3A1C}" srcOrd="0" destOrd="0" presId="urn:microsoft.com/office/officeart/2005/8/layout/vList6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5C1CB0A-3D64-4E82-806F-DD0F90CF54D2}" type="presOf" srcId="{54B91884-913A-469F-9A95-11ACB69E1EB2}" destId="{888B6D8E-4266-4CA5-846B-8A088C72A31F}" srcOrd="0" destOrd="0" presId="urn:microsoft.com/office/officeart/2005/8/layout/vList6"/>
    <dgm:cxn modelId="{AD0E4533-D760-4178-A181-0F2121AB832C}" type="presOf" srcId="{CAD95209-1CA5-46D5-AAEF-A9FD4681014E}" destId="{888B6D8E-4266-4CA5-846B-8A088C72A31F}" srcOrd="0" destOrd="3" presId="urn:microsoft.com/office/officeart/2005/8/layout/vList6"/>
    <dgm:cxn modelId="{8FC000FC-07E7-41FA-884B-08BB8306AD99}" type="presOf" srcId="{02D3836E-589D-4891-9121-4B02C2C592A0}" destId="{0E19D172-3256-4658-9F46-1958403932C0}" srcOrd="0" destOrd="0" presId="urn:microsoft.com/office/officeart/2005/8/layout/vList6"/>
    <dgm:cxn modelId="{51F16911-2D48-436B-8940-0B85D4F9A016}" srcId="{B0FB85C5-7672-438F-8BFE-E4420319E30B}" destId="{7B6907C0-EF07-4033-A504-D8137A01A45B}" srcOrd="2" destOrd="0" parTransId="{787E26AF-0FA0-4103-87D2-FA542C11819C}" sibTransId="{696278C7-D3E2-4D67-B90B-F370163F3EF4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12A93A6A-E36E-41F7-8769-F76294C38E57}" type="presOf" srcId="{F859A755-48AD-4CC0-AE25-62FEB732EFBE}" destId="{CC7B759B-F1D4-4F2C-BB7E-791FBE104AF2}" srcOrd="0" destOrd="1" presId="urn:microsoft.com/office/officeart/2005/8/layout/vList6"/>
    <dgm:cxn modelId="{CCD24E68-3ECA-4777-8AED-734A4910634F}" type="presOf" srcId="{092D4C2D-F01A-4D71-8C23-71AA44D5538D}" destId="{87B707B4-D110-4C8D-B8D3-1546CB14D54A}" srcOrd="0" destOrd="0" presId="urn:microsoft.com/office/officeart/2005/8/layout/vList6"/>
    <dgm:cxn modelId="{94346DD9-5510-4F63-932C-7FFC4D2A41D2}" type="presOf" srcId="{3BA1B933-AAC6-4CF6-83DE-6CFA4F4C1A32}" destId="{87B707B4-D110-4C8D-B8D3-1546CB14D54A}" srcOrd="0" destOrd="2" presId="urn:microsoft.com/office/officeart/2005/8/layout/vList6"/>
    <dgm:cxn modelId="{46E45943-14D4-4DFF-9325-CC3B574221BF}" type="presParOf" srcId="{AF2D923C-34CA-4107-941F-26ADFF207502}" destId="{C6D8A186-BF17-4CAD-947E-F5B22449250C}" srcOrd="0" destOrd="0" presId="urn:microsoft.com/office/officeart/2005/8/layout/vList6"/>
    <dgm:cxn modelId="{9105C51A-DF2B-407F-847B-470A99790496}" type="presParOf" srcId="{C6D8A186-BF17-4CAD-947E-F5B22449250C}" destId="{0E19D172-3256-4658-9F46-1958403932C0}" srcOrd="0" destOrd="0" presId="urn:microsoft.com/office/officeart/2005/8/layout/vList6"/>
    <dgm:cxn modelId="{37BDD041-9B1B-4A0C-857C-769F58FD3CBF}" type="presParOf" srcId="{C6D8A186-BF17-4CAD-947E-F5B22449250C}" destId="{CC7B759B-F1D4-4F2C-BB7E-791FBE104AF2}" srcOrd="1" destOrd="0" presId="urn:microsoft.com/office/officeart/2005/8/layout/vList6"/>
    <dgm:cxn modelId="{545FFF2C-7F44-4A77-BBEB-7C714044F6DD}" type="presParOf" srcId="{AF2D923C-34CA-4107-941F-26ADFF207502}" destId="{1EC17FF8-4223-4328-A6E0-FE811763A920}" srcOrd="1" destOrd="0" presId="urn:microsoft.com/office/officeart/2005/8/layout/vList6"/>
    <dgm:cxn modelId="{32710B42-A00A-46CD-B490-6A37EE0A99FB}" type="presParOf" srcId="{AF2D923C-34CA-4107-941F-26ADFF207502}" destId="{723D7873-7964-4DE0-8DCA-BFA03A5241F5}" srcOrd="2" destOrd="0" presId="urn:microsoft.com/office/officeart/2005/8/layout/vList6"/>
    <dgm:cxn modelId="{92A63631-8D2A-4660-AFEE-97AFC44E260C}" type="presParOf" srcId="{723D7873-7964-4DE0-8DCA-BFA03A5241F5}" destId="{4372B7C4-E661-41F3-BE2B-00AE1A3F3A1C}" srcOrd="0" destOrd="0" presId="urn:microsoft.com/office/officeart/2005/8/layout/vList6"/>
    <dgm:cxn modelId="{0BA34711-2F47-48C4-87F5-43171A505CF2}" type="presParOf" srcId="{723D7873-7964-4DE0-8DCA-BFA03A5241F5}" destId="{888B6D8E-4266-4CA5-846B-8A088C72A31F}" srcOrd="1" destOrd="0" presId="urn:microsoft.com/office/officeart/2005/8/layout/vList6"/>
    <dgm:cxn modelId="{124C7419-F630-4FF3-AFCA-BCFE15CCF828}" type="presParOf" srcId="{AF2D923C-34CA-4107-941F-26ADFF207502}" destId="{84F46D7E-458A-4BFC-B482-7A35F01868FA}" srcOrd="3" destOrd="0" presId="urn:microsoft.com/office/officeart/2005/8/layout/vList6"/>
    <dgm:cxn modelId="{2283F5B4-66E6-43E8-A52A-3EF2A81B40AB}" type="presParOf" srcId="{AF2D923C-34CA-4107-941F-26ADFF207502}" destId="{60482929-8A90-43B4-9372-03DDA9143B69}" srcOrd="4" destOrd="0" presId="urn:microsoft.com/office/officeart/2005/8/layout/vList6"/>
    <dgm:cxn modelId="{F8209E40-8C6F-4BDD-B283-00A762C67E70}" type="presParOf" srcId="{60482929-8A90-43B4-9372-03DDA9143B69}" destId="{C3885DD5-17FB-4414-932F-EB429EA7A38D}" srcOrd="0" destOrd="0" presId="urn:microsoft.com/office/officeart/2005/8/layout/vList6"/>
    <dgm:cxn modelId="{9A9DF91F-96DC-4A01-B12F-A31A17080EAE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Function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B6907C0-EF07-4033-A504-D8137A01A4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amputee</a:t>
          </a:r>
          <a:endParaRPr lang="en-US" sz="1300" dirty="0">
            <a:solidFill>
              <a:schemeClr val="bg1"/>
            </a:solidFill>
          </a:endParaRPr>
        </a:p>
      </dgm:t>
    </dgm:pt>
    <dgm:pt modelId="{787E26AF-0FA0-4103-87D2-FA542C11819C}" type="par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6278C7-D3E2-4D67-B90B-F370163F3EF4}" type="sib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Heals internal wound 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69099CF2-BF42-4B58-8E09-23B5A889DD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Above knee amputee</a:t>
          </a:r>
          <a:endParaRPr lang="en-US" sz="1300" dirty="0">
            <a:solidFill>
              <a:schemeClr val="bg1"/>
            </a:solidFill>
          </a:endParaRPr>
        </a:p>
      </dgm:t>
    </dgm:pt>
    <dgm:pt modelId="{1608E33F-9F3A-4833-838D-19D84ADEA696}" type="parTrans" cxnId="{EB937F77-65A2-4968-89C5-ECB189872A23}">
      <dgm:prSet/>
      <dgm:spPr/>
      <dgm:t>
        <a:bodyPr/>
        <a:lstStyle/>
        <a:p>
          <a:endParaRPr lang="en-US"/>
        </a:p>
      </dgm:t>
    </dgm:pt>
    <dgm:pt modelId="{982A3FB9-07C0-4619-96A1-264A0EDCA93D}" type="sibTrans" cxnId="{EB937F77-65A2-4968-89C5-ECB189872A23}">
      <dgm:prSet/>
      <dgm:spPr/>
      <dgm:t>
        <a:bodyPr/>
        <a:lstStyle/>
        <a:p>
          <a:endParaRPr lang="en-US"/>
        </a:p>
      </dgm:t>
    </dgm:pt>
    <dgm:pt modelId="{DD2C1D5D-F690-4EBE-A89A-681153A4159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control swelling (edema) in the residual limb</a:t>
          </a:r>
          <a:endParaRPr lang="en-US" sz="1300" dirty="0">
            <a:solidFill>
              <a:schemeClr val="bg1"/>
            </a:solidFill>
          </a:endParaRPr>
        </a:p>
      </dgm:t>
    </dgm:pt>
    <dgm:pt modelId="{DE02063A-D9BB-4F84-8146-D5D02F8E0442}" type="parTrans" cxnId="{04782C5B-8D44-44FE-A756-84E8768514A0}">
      <dgm:prSet/>
      <dgm:spPr/>
      <dgm:t>
        <a:bodyPr/>
        <a:lstStyle/>
        <a:p>
          <a:endParaRPr lang="en-US"/>
        </a:p>
      </dgm:t>
    </dgm:pt>
    <dgm:pt modelId="{79BDF871-7240-47B6-8F21-7E24D54F8C86}" type="sibTrans" cxnId="{04782C5B-8D44-44FE-A756-84E8768514A0}">
      <dgm:prSet/>
      <dgm:spPr/>
      <dgm:t>
        <a:bodyPr/>
        <a:lstStyle/>
        <a:p>
          <a:endParaRPr lang="en-US"/>
        </a:p>
      </dgm:t>
    </dgm:pt>
    <dgm:pt modelId="{8230EF4D-2914-427A-8A0D-88EF3D36697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7634A05D-06D2-47E3-B07A-3D3F7BF73B85}" type="parTrans" cxnId="{BB2EDA20-F25D-4BC7-9BD4-1EF8AD530C77}">
      <dgm:prSet/>
      <dgm:spPr/>
      <dgm:t>
        <a:bodyPr/>
        <a:lstStyle/>
        <a:p>
          <a:endParaRPr lang="en-US"/>
        </a:p>
      </dgm:t>
    </dgm:pt>
    <dgm:pt modelId="{1C16EA40-A7A7-42E4-B6D0-A2C7F8E67AA1}" type="sibTrans" cxnId="{BB2EDA20-F25D-4BC7-9BD4-1EF8AD530C77}">
      <dgm:prSet/>
      <dgm:spPr/>
      <dgm:t>
        <a:bodyPr/>
        <a:lstStyle/>
        <a:p>
          <a:endParaRPr lang="en-US"/>
        </a:p>
      </dgm:t>
    </dgm:pt>
    <dgm:pt modelId="{7B0C7E8F-4A41-4F0E-984B-93D8938096DC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0825B4D5-64AE-4490-A11D-E6988B267C75}" type="parTrans" cxnId="{1D83B612-18F6-4CE8-9371-95CD3F9CFD63}">
      <dgm:prSet/>
      <dgm:spPr/>
      <dgm:t>
        <a:bodyPr/>
        <a:lstStyle/>
        <a:p>
          <a:endParaRPr lang="en-US"/>
        </a:p>
      </dgm:t>
    </dgm:pt>
    <dgm:pt modelId="{047E5503-7486-40D4-834D-2FE59EC1A4F9}" type="sibTrans" cxnId="{1D83B612-18F6-4CE8-9371-95CD3F9CFD63}">
      <dgm:prSet/>
      <dgm:spPr/>
      <dgm:t>
        <a:bodyPr/>
        <a:lstStyle/>
        <a:p>
          <a:endParaRPr lang="en-US"/>
        </a:p>
      </dgm:t>
    </dgm:pt>
    <dgm:pt modelId="{32E41810-20A0-4BD0-B903-3ADAAB0C0B52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Applied as an alternative to bandage</a:t>
          </a:r>
          <a:endParaRPr lang="en-US" sz="1300" dirty="0">
            <a:solidFill>
              <a:schemeClr val="bg1"/>
            </a:solidFill>
          </a:endParaRPr>
        </a:p>
      </dgm:t>
    </dgm:pt>
    <dgm:pt modelId="{0B1BF86B-95FB-4869-AB76-E007EB892DB8}" type="parTrans" cxnId="{EFC06708-A3ED-489D-9BD7-B07B172440FD}">
      <dgm:prSet/>
      <dgm:spPr/>
      <dgm:t>
        <a:bodyPr/>
        <a:lstStyle/>
        <a:p>
          <a:endParaRPr lang="en-US"/>
        </a:p>
      </dgm:t>
    </dgm:pt>
    <dgm:pt modelId="{D376CAAD-0B51-42EF-91AF-75E47009F768}" type="sibTrans" cxnId="{EFC06708-A3ED-489D-9BD7-B07B172440FD}">
      <dgm:prSet/>
      <dgm:spPr/>
      <dgm:t>
        <a:bodyPr/>
        <a:lstStyle/>
        <a:p>
          <a:endParaRPr lang="en-US"/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Types</a:t>
          </a:r>
          <a:endParaRPr lang="en-US" sz="1800" dirty="0">
            <a:solidFill>
              <a:schemeClr val="tx1"/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BD3B830-FDD1-41D1-8A86-E264A1612DA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EF665AE8-7167-4052-9DB0-84E19DB59E0C}" type="parTrans" cxnId="{8264FD2F-C5F5-4F73-9198-DF23D3CF3DA3}">
      <dgm:prSet/>
      <dgm:spPr/>
    </dgm:pt>
    <dgm:pt modelId="{9EE3BD64-6068-41F7-9016-3B49BB32AD0F}" type="sibTrans" cxnId="{8264FD2F-C5F5-4F73-9198-DF23D3CF3DA3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2" custScaleX="22757" custScaleY="34519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2" custScaleX="113701" custScaleY="30050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2" custScaleX="23620" custScaleY="34519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2" custScaleX="113632" custScaleY="29360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D6DD5615-4FF3-4821-8F36-714E31D972B9}" type="presOf" srcId="{3E224EA4-D443-4528-822E-0B92C772AD19}" destId="{CC7B759B-F1D4-4F2C-BB7E-791FBE104AF2}" srcOrd="0" destOrd="0" presId="urn:microsoft.com/office/officeart/2005/8/layout/vList6"/>
    <dgm:cxn modelId="{F79E6FD7-09E7-42D1-9906-654CF149D8CB}" type="presOf" srcId="{8230EF4D-2914-427A-8A0D-88EF3D36697F}" destId="{CC7B759B-F1D4-4F2C-BB7E-791FBE104AF2}" srcOrd="0" destOrd="3" presId="urn:microsoft.com/office/officeart/2005/8/layout/vList6"/>
    <dgm:cxn modelId="{36CFB4FF-8972-4F68-AE87-BAC6727494BC}" type="presOf" srcId="{54B91884-913A-469F-9A95-11ACB69E1EB2}" destId="{888B6D8E-4266-4CA5-846B-8A088C72A31F}" srcOrd="0" destOrd="1" presId="urn:microsoft.com/office/officeart/2005/8/layout/vList6"/>
    <dgm:cxn modelId="{ADBFBC9F-E7AF-4818-8192-02C7ECC4EF61}" type="presOf" srcId="{02D3836E-589D-4891-9121-4B02C2C592A0}" destId="{0E19D172-3256-4658-9F46-1958403932C0}" srcOrd="0" destOrd="0" presId="urn:microsoft.com/office/officeart/2005/8/layout/vList6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EB937F77-65A2-4968-89C5-ECB189872A23}" srcId="{B0FB85C5-7672-438F-8BFE-E4420319E30B}" destId="{69099CF2-BF42-4B58-8E09-23B5A889DDEF}" srcOrd="3" destOrd="0" parTransId="{1608E33F-9F3A-4833-838D-19D84ADEA696}" sibTransId="{982A3FB9-07C0-4619-96A1-264A0EDCA93D}"/>
    <dgm:cxn modelId="{BB2EDA20-F25D-4BC7-9BD4-1EF8AD530C77}" srcId="{02D3836E-589D-4891-9121-4B02C2C592A0}" destId="{8230EF4D-2914-427A-8A0D-88EF3D36697F}" srcOrd="3" destOrd="0" parTransId="{7634A05D-06D2-47E3-B07A-3D3F7BF73B85}" sibTransId="{1C16EA40-A7A7-42E4-B6D0-A2C7F8E67AA1}"/>
    <dgm:cxn modelId="{04782C5B-8D44-44FE-A756-84E8768514A0}" srcId="{02D3836E-589D-4891-9121-4B02C2C592A0}" destId="{DD2C1D5D-F690-4EBE-A89A-681153A4159F}" srcOrd="1" destOrd="0" parTransId="{DE02063A-D9BB-4F84-8146-D5D02F8E0442}" sibTransId="{79BDF871-7240-47B6-8F21-7E24D54F8C86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7769EDF4-EB76-4961-9BDA-D663943E8082}" type="presOf" srcId="{B0FB85C5-7672-438F-8BFE-E4420319E30B}" destId="{4372B7C4-E661-41F3-BE2B-00AE1A3F3A1C}" srcOrd="0" destOrd="0" presId="urn:microsoft.com/office/officeart/2005/8/layout/vList6"/>
    <dgm:cxn modelId="{EEB14AEE-9A02-4662-B776-146B0CF7E30A}" type="presOf" srcId="{DD2C1D5D-F690-4EBE-A89A-681153A4159F}" destId="{CC7B759B-F1D4-4F2C-BB7E-791FBE104AF2}" srcOrd="0" destOrd="1" presId="urn:microsoft.com/office/officeart/2005/8/layout/vList6"/>
    <dgm:cxn modelId="{51F16911-2D48-436B-8940-0B85D4F9A016}" srcId="{B0FB85C5-7672-438F-8BFE-E4420319E30B}" destId="{7B6907C0-EF07-4033-A504-D8137A01A45B}" srcOrd="2" destOrd="0" parTransId="{787E26AF-0FA0-4103-87D2-FA542C11819C}" sibTransId="{696278C7-D3E2-4D67-B90B-F370163F3EF4}"/>
    <dgm:cxn modelId="{F1D1BB53-06DD-48D5-AAD0-048DC66FB22C}" type="presOf" srcId="{EBD3B830-FDD1-41D1-8A86-E264A1612DA6}" destId="{888B6D8E-4266-4CA5-846B-8A088C72A31F}" srcOrd="0" destOrd="0" presId="urn:microsoft.com/office/officeart/2005/8/layout/vList6"/>
    <dgm:cxn modelId="{8264FD2F-C5F5-4F73-9198-DF23D3CF3DA3}" srcId="{B0FB85C5-7672-438F-8BFE-E4420319E30B}" destId="{EBD3B830-FDD1-41D1-8A86-E264A1612DA6}" srcOrd="0" destOrd="0" parTransId="{EF665AE8-7167-4052-9DB0-84E19DB59E0C}" sibTransId="{9EE3BD64-6068-41F7-9016-3B49BB32AD0F}"/>
    <dgm:cxn modelId="{63CA5FD3-4B8D-4754-8C8B-61D88AF9B888}" type="presOf" srcId="{7B0C7E8F-4A41-4F0E-984B-93D8938096DC}" destId="{888B6D8E-4266-4CA5-846B-8A088C72A31F}" srcOrd="0" destOrd="4" presId="urn:microsoft.com/office/officeart/2005/8/layout/vList6"/>
    <dgm:cxn modelId="{1D83B612-18F6-4CE8-9371-95CD3F9CFD63}" srcId="{B0FB85C5-7672-438F-8BFE-E4420319E30B}" destId="{7B0C7E8F-4A41-4F0E-984B-93D8938096DC}" srcOrd="4" destOrd="0" parTransId="{0825B4D5-64AE-4490-A11D-E6988B267C75}" sibTransId="{047E5503-7486-40D4-834D-2FE59EC1A4F9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3E47D2D3-68DF-4AB9-81DB-04B55E93CAFC}" type="presOf" srcId="{69099CF2-BF42-4B58-8E09-23B5A889DDEF}" destId="{888B6D8E-4266-4CA5-846B-8A088C72A31F}" srcOrd="0" destOrd="3" presId="urn:microsoft.com/office/officeart/2005/8/layout/vList6"/>
    <dgm:cxn modelId="{DD46287D-062A-46D5-B361-41CED2E2DD75}" type="presOf" srcId="{32E41810-20A0-4BD0-B903-3ADAAB0C0B52}" destId="{CC7B759B-F1D4-4F2C-BB7E-791FBE104AF2}" srcOrd="0" destOrd="2" presId="urn:microsoft.com/office/officeart/2005/8/layout/vList6"/>
    <dgm:cxn modelId="{91C58134-A226-4E5A-91F6-C83B54E4EE30}" type="presOf" srcId="{26736893-B75F-41CB-8A91-7EE0A9F423C8}" destId="{AF2D923C-34CA-4107-941F-26ADFF207502}" srcOrd="0" destOrd="0" presId="urn:microsoft.com/office/officeart/2005/8/layout/vList6"/>
    <dgm:cxn modelId="{EFC06708-A3ED-489D-9BD7-B07B172440FD}" srcId="{02D3836E-589D-4891-9121-4B02C2C592A0}" destId="{32E41810-20A0-4BD0-B903-3ADAAB0C0B52}" srcOrd="2" destOrd="0" parTransId="{0B1BF86B-95FB-4869-AB76-E007EB892DB8}" sibTransId="{D376CAAD-0B51-42EF-91AF-75E47009F768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B46AFAD6-1EC2-4FB4-879F-4DF3E78527F4}" type="presOf" srcId="{7B6907C0-EF07-4033-A504-D8137A01A45B}" destId="{888B6D8E-4266-4CA5-846B-8A088C72A31F}" srcOrd="0" destOrd="2" presId="urn:microsoft.com/office/officeart/2005/8/layout/vList6"/>
    <dgm:cxn modelId="{CA7B4BD7-55FD-4F76-BFCF-3D52FE4CB4A6}" type="presParOf" srcId="{AF2D923C-34CA-4107-941F-26ADFF207502}" destId="{C6D8A186-BF17-4CAD-947E-F5B22449250C}" srcOrd="0" destOrd="0" presId="urn:microsoft.com/office/officeart/2005/8/layout/vList6"/>
    <dgm:cxn modelId="{86605358-93C6-4E32-8F5B-C22334B6AE33}" type="presParOf" srcId="{C6D8A186-BF17-4CAD-947E-F5B22449250C}" destId="{0E19D172-3256-4658-9F46-1958403932C0}" srcOrd="0" destOrd="0" presId="urn:microsoft.com/office/officeart/2005/8/layout/vList6"/>
    <dgm:cxn modelId="{41C8B40E-BD77-4853-997F-1C6BF6AF4E5F}" type="presParOf" srcId="{C6D8A186-BF17-4CAD-947E-F5B22449250C}" destId="{CC7B759B-F1D4-4F2C-BB7E-791FBE104AF2}" srcOrd="1" destOrd="0" presId="urn:microsoft.com/office/officeart/2005/8/layout/vList6"/>
    <dgm:cxn modelId="{867928F5-42D0-4CEB-8A07-C0546C925E5D}" type="presParOf" srcId="{AF2D923C-34CA-4107-941F-26ADFF207502}" destId="{1EC17FF8-4223-4328-A6E0-FE811763A920}" srcOrd="1" destOrd="0" presId="urn:microsoft.com/office/officeart/2005/8/layout/vList6"/>
    <dgm:cxn modelId="{7C8ECB3B-CD7A-4F68-B672-ADA2D7AF2B31}" type="presParOf" srcId="{AF2D923C-34CA-4107-941F-26ADFF207502}" destId="{723D7873-7964-4DE0-8DCA-BFA03A5241F5}" srcOrd="2" destOrd="0" presId="urn:microsoft.com/office/officeart/2005/8/layout/vList6"/>
    <dgm:cxn modelId="{16D35A39-A01C-47EA-ABBE-DD8540BD2659}" type="presParOf" srcId="{723D7873-7964-4DE0-8DCA-BFA03A5241F5}" destId="{4372B7C4-E661-41F3-BE2B-00AE1A3F3A1C}" srcOrd="0" destOrd="0" presId="urn:microsoft.com/office/officeart/2005/8/layout/vList6"/>
    <dgm:cxn modelId="{4C26739D-D768-4E5C-AF0C-97A06245B3B5}" type="presParOf" srcId="{723D7873-7964-4DE0-8DCA-BFA03A5241F5}" destId="{888B6D8E-4266-4CA5-846B-8A088C72A31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Integrated pivot and shift function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 and III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650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Flexion angle: 160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height:190mm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FEF33D9D-0853-4D26-8B85-2EAA89576C7C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Adjustable axial geometry</a:t>
          </a:r>
          <a:endParaRPr lang="en-US" sz="1300" dirty="0">
            <a:solidFill>
              <a:schemeClr val="bg1"/>
            </a:solidFill>
          </a:endParaRPr>
        </a:p>
      </dgm:t>
    </dgm:pt>
    <dgm:pt modelId="{E285B642-F686-4424-9414-6059B4450F22}" type="parTrans" cxnId="{B5253DDE-3239-438D-B37F-32ADAEC1E273}">
      <dgm:prSet/>
      <dgm:spPr/>
      <dgm:t>
        <a:bodyPr/>
        <a:lstStyle/>
        <a:p>
          <a:endParaRPr lang="en-US"/>
        </a:p>
      </dgm:t>
    </dgm:pt>
    <dgm:pt modelId="{F83914F5-12CD-44B7-AD30-CA5AE2BC4D5E}" type="sibTrans" cxnId="{B5253DDE-3239-438D-B37F-32ADAEC1E273}">
      <dgm:prSet/>
      <dgm:spPr/>
      <dgm:t>
        <a:bodyPr/>
        <a:lstStyle/>
        <a:p>
          <a:endParaRPr lang="en-US"/>
        </a:p>
      </dgm:t>
    </dgm:pt>
    <dgm:pt modelId="{D13D6F5E-F98E-4077-A26D-44C44B394F1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E30B3C84-4814-4975-B591-15411B58334C}" type="parTrans" cxnId="{77E33BF5-D985-4951-906F-7F057778321E}">
      <dgm:prSet/>
      <dgm:spPr/>
      <dgm:t>
        <a:bodyPr/>
        <a:lstStyle/>
        <a:p>
          <a:endParaRPr lang="en-US"/>
        </a:p>
      </dgm:t>
    </dgm:pt>
    <dgm:pt modelId="{1FD0BF7D-A976-4739-936D-67406128084C}" type="sibTrans" cxnId="{77E33BF5-D985-4951-906F-7F057778321E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5F017765-9F5D-47D1-8F53-BEAC6F766442}" type="presOf" srcId="{FEF33D9D-0853-4D26-8B85-2EAA89576C7C}" destId="{888B6D8E-4266-4CA5-846B-8A088C72A31F}" srcOrd="0" destOrd="2" presId="urn:microsoft.com/office/officeart/2005/8/layout/vList6"/>
    <dgm:cxn modelId="{4F20C0B1-85CE-4D62-A798-6553F5072D35}" srcId="{B0FB85C5-7672-438F-8BFE-E4420319E30B}" destId="{610E3156-CA91-4211-B04D-A7B5F8A17134}" srcOrd="4" destOrd="0" parTransId="{48D105CF-8DD4-46C2-BA58-3A8F30A0D4E1}" sibTransId="{5C551D65-4017-40C0-998A-F63DE4E5986B}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3E9C54CB-39B2-4D89-AC76-DD78D968AD1D}" type="presOf" srcId="{72C156E3-47D5-4A2D-96CF-616EA66FF9F9}" destId="{C3885DD5-17FB-4414-932F-EB429EA7A38D}" srcOrd="0" destOrd="0" presId="urn:microsoft.com/office/officeart/2005/8/layout/vList6"/>
    <dgm:cxn modelId="{28F76870-10A2-4887-9B68-646EFB3106D0}" type="presOf" srcId="{02D3836E-589D-4891-9121-4B02C2C592A0}" destId="{0E19D172-3256-4658-9F46-1958403932C0}" srcOrd="0" destOrd="0" presId="urn:microsoft.com/office/officeart/2005/8/layout/vList6"/>
    <dgm:cxn modelId="{B5253DDE-3239-438D-B37F-32ADAEC1E273}" srcId="{B0FB85C5-7672-438F-8BFE-E4420319E30B}" destId="{FEF33D9D-0853-4D26-8B85-2EAA89576C7C}" srcOrd="2" destOrd="0" parTransId="{E285B642-F686-4424-9414-6059B4450F22}" sibTransId="{F83914F5-12CD-44B7-AD30-CA5AE2BC4D5E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559E890-243B-458F-AD9E-D8B57F89C894}" type="presOf" srcId="{54B91884-913A-469F-9A95-11ACB69E1EB2}" destId="{888B6D8E-4266-4CA5-846B-8A088C72A31F}" srcOrd="0" destOrd="1" presId="urn:microsoft.com/office/officeart/2005/8/layout/vList6"/>
    <dgm:cxn modelId="{4F7455F0-DC9F-4636-A709-C594CBFE4379}" type="presOf" srcId="{3E224EA4-D443-4528-822E-0B92C772AD19}" destId="{CC7B759B-F1D4-4F2C-BB7E-791FBE104AF2}" srcOrd="0" destOrd="0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52F3640D-3DE2-4E15-91C4-5D4D58EC7A73}" type="presOf" srcId="{610E3156-CA91-4211-B04D-A7B5F8A17134}" destId="{888B6D8E-4266-4CA5-846B-8A088C72A31F}" srcOrd="0" destOrd="4" presId="urn:microsoft.com/office/officeart/2005/8/layout/vList6"/>
    <dgm:cxn modelId="{57F618BC-8A0A-4B7C-B6D4-399693685362}" type="presOf" srcId="{FD9ADF67-9EF3-4CA0-A146-9C98AC1B196A}" destId="{CC7B759B-F1D4-4F2C-BB7E-791FBE104AF2}" srcOrd="0" destOrd="2" presId="urn:microsoft.com/office/officeart/2005/8/layout/vList6"/>
    <dgm:cxn modelId="{92788842-DE54-4DE2-948E-E61C9D97F454}" type="presOf" srcId="{3BA1B933-AAC6-4CF6-83DE-6CFA4F4C1A32}" destId="{87B707B4-D110-4C8D-B8D3-1546CB14D54A}" srcOrd="0" destOrd="2" presId="urn:microsoft.com/office/officeart/2005/8/layout/vList6"/>
    <dgm:cxn modelId="{77E33BF5-D985-4951-906F-7F057778321E}" srcId="{B0FB85C5-7672-438F-8BFE-E4420319E30B}" destId="{D13D6F5E-F98E-4077-A26D-44C44B394F19}" srcOrd="3" destOrd="0" parTransId="{E30B3C84-4814-4975-B591-15411B58334C}" sibTransId="{1FD0BF7D-A976-4739-936D-67406128084C}"/>
    <dgm:cxn modelId="{4199E1AB-6690-4C2E-8955-30CEA2F8CDCC}" type="presOf" srcId="{9A4098B6-F712-43AB-AE8E-D59EDE4A8783}" destId="{888B6D8E-4266-4CA5-846B-8A088C72A31F}" srcOrd="0" destOrd="0" presId="urn:microsoft.com/office/officeart/2005/8/layout/vList6"/>
    <dgm:cxn modelId="{9C072238-F99E-44F1-855A-A990BDA26293}" type="presOf" srcId="{532CE659-5B48-476E-BCAB-E2CD47D651EA}" destId="{87B707B4-D110-4C8D-B8D3-1546CB14D54A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5587719A-BA2C-436F-A986-7289EA4CD8BD}" type="presOf" srcId="{C174B5D6-27F8-422B-93B7-4C7397C07254}" destId="{87B707B4-D110-4C8D-B8D3-1546CB14D54A}" srcOrd="0" destOrd="3" presId="urn:microsoft.com/office/officeart/2005/8/layout/vList6"/>
    <dgm:cxn modelId="{D86F3B60-389B-4DD3-B25C-2B64A1C9756F}" type="presOf" srcId="{B0FB85C5-7672-438F-8BFE-E4420319E30B}" destId="{4372B7C4-E661-41F3-BE2B-00AE1A3F3A1C}" srcOrd="0" destOrd="0" presId="urn:microsoft.com/office/officeart/2005/8/layout/vList6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5C07FC60-25CF-46D2-BB76-8544FE6C121A}" type="presOf" srcId="{D13D6F5E-F98E-4077-A26D-44C44B394F19}" destId="{888B6D8E-4266-4CA5-846B-8A088C72A31F}" srcOrd="0" destOrd="3" presId="urn:microsoft.com/office/officeart/2005/8/layout/vList6"/>
    <dgm:cxn modelId="{7826B2F1-D3F8-4B85-B378-132154BDA2E0}" type="presOf" srcId="{F859A755-48AD-4CC0-AE25-62FEB732EFBE}" destId="{CC7B759B-F1D4-4F2C-BB7E-791FBE104AF2}" srcOrd="0" destOrd="1" presId="urn:microsoft.com/office/officeart/2005/8/layout/vList6"/>
    <dgm:cxn modelId="{69D82DCE-1E54-4AF4-81C2-CDC0F574B9DD}" type="presOf" srcId="{26736893-B75F-41CB-8A91-7EE0A9F423C8}" destId="{AF2D923C-34CA-4107-941F-26ADFF207502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E0B0541D-5B00-42E4-ACBE-4CDE90849579}" type="presOf" srcId="{092D4C2D-F01A-4D71-8C23-71AA44D5538D}" destId="{87B707B4-D110-4C8D-B8D3-1546CB14D54A}" srcOrd="0" destOrd="0" presId="urn:microsoft.com/office/officeart/2005/8/layout/vList6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798207B8-B82E-431E-B149-D207240E96C7}" type="presParOf" srcId="{AF2D923C-34CA-4107-941F-26ADFF207502}" destId="{C6D8A186-BF17-4CAD-947E-F5B22449250C}" srcOrd="0" destOrd="0" presId="urn:microsoft.com/office/officeart/2005/8/layout/vList6"/>
    <dgm:cxn modelId="{D2716699-1095-4312-B2AC-CF781F4C68A5}" type="presParOf" srcId="{C6D8A186-BF17-4CAD-947E-F5B22449250C}" destId="{0E19D172-3256-4658-9F46-1958403932C0}" srcOrd="0" destOrd="0" presId="urn:microsoft.com/office/officeart/2005/8/layout/vList6"/>
    <dgm:cxn modelId="{2C938AFF-1759-411B-A9A2-35613BDF0DEC}" type="presParOf" srcId="{C6D8A186-BF17-4CAD-947E-F5B22449250C}" destId="{CC7B759B-F1D4-4F2C-BB7E-791FBE104AF2}" srcOrd="1" destOrd="0" presId="urn:microsoft.com/office/officeart/2005/8/layout/vList6"/>
    <dgm:cxn modelId="{107430E8-6150-4A78-A4D0-CB753A71FE64}" type="presParOf" srcId="{AF2D923C-34CA-4107-941F-26ADFF207502}" destId="{1EC17FF8-4223-4328-A6E0-FE811763A920}" srcOrd="1" destOrd="0" presId="urn:microsoft.com/office/officeart/2005/8/layout/vList6"/>
    <dgm:cxn modelId="{E2D2BFE7-BA57-4728-A172-6E699D6D5D1A}" type="presParOf" srcId="{AF2D923C-34CA-4107-941F-26ADFF207502}" destId="{723D7873-7964-4DE0-8DCA-BFA03A5241F5}" srcOrd="2" destOrd="0" presId="urn:microsoft.com/office/officeart/2005/8/layout/vList6"/>
    <dgm:cxn modelId="{50210E24-6D8B-444B-B980-CBDBFBFE2AD6}" type="presParOf" srcId="{723D7873-7964-4DE0-8DCA-BFA03A5241F5}" destId="{4372B7C4-E661-41F3-BE2B-00AE1A3F3A1C}" srcOrd="0" destOrd="0" presId="urn:microsoft.com/office/officeart/2005/8/layout/vList6"/>
    <dgm:cxn modelId="{E89AA1AD-0567-47CD-AF73-3A8C15BC5CE7}" type="presParOf" srcId="{723D7873-7964-4DE0-8DCA-BFA03A5241F5}" destId="{888B6D8E-4266-4CA5-846B-8A088C72A31F}" srcOrd="1" destOrd="0" presId="urn:microsoft.com/office/officeart/2005/8/layout/vList6"/>
    <dgm:cxn modelId="{16ADFE6F-B9B0-4BD8-B15D-AB31B4FC7D77}" type="presParOf" srcId="{AF2D923C-34CA-4107-941F-26ADFF207502}" destId="{84F46D7E-458A-4BFC-B482-7A35F01868FA}" srcOrd="3" destOrd="0" presId="urn:microsoft.com/office/officeart/2005/8/layout/vList6"/>
    <dgm:cxn modelId="{BB2E288F-64D6-4F78-B5F2-33A4DDF88A1F}" type="presParOf" srcId="{AF2D923C-34CA-4107-941F-26ADFF207502}" destId="{60482929-8A90-43B4-9372-03DDA9143B69}" srcOrd="4" destOrd="0" presId="urn:microsoft.com/office/officeart/2005/8/layout/vList6"/>
    <dgm:cxn modelId="{AECAC67E-71B4-4CC7-A79F-1FC4585E4812}" type="presParOf" srcId="{60482929-8A90-43B4-9372-03DDA9143B69}" destId="{C3885DD5-17FB-4414-932F-EB429EA7A38D}" srcOrd="0" destOrd="0" presId="urn:microsoft.com/office/officeart/2005/8/layout/vList6"/>
    <dgm:cxn modelId="{C928BA97-85E3-4C30-9E69-73B586B64946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Adjustable brake unit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 and III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680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Flexion angle:  145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height:198mm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CB1C186-D6D3-4D4C-B83F-3B2A888082A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Extension/flexion can be set independently</a:t>
          </a:r>
          <a:endParaRPr lang="en-US" sz="1300" dirty="0">
            <a:solidFill>
              <a:schemeClr val="bg1"/>
            </a:solidFill>
          </a:endParaRPr>
        </a:p>
      </dgm:t>
    </dgm:pt>
    <dgm:pt modelId="{9298CA21-E312-4F1C-A8FB-34ED1F25D6DB}" type="parTrans" cxnId="{9524E407-76DB-40F7-87E0-215CC5230F67}">
      <dgm:prSet/>
      <dgm:spPr/>
      <dgm:t>
        <a:bodyPr/>
        <a:lstStyle/>
        <a:p>
          <a:endParaRPr lang="en-US"/>
        </a:p>
      </dgm:t>
    </dgm:pt>
    <dgm:pt modelId="{7C30BF5F-7BEB-4398-BABD-3CBFA16B59A0}" type="sibTrans" cxnId="{9524E407-76DB-40F7-87E0-215CC5230F67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F20C0B1-85CE-4D62-A798-6553F5072D35}" srcId="{B0FB85C5-7672-438F-8BFE-E4420319E30B}" destId="{610E3156-CA91-4211-B04D-A7B5F8A17134}" srcOrd="3" destOrd="0" parTransId="{48D105CF-8DD4-46C2-BA58-3A8F30A0D4E1}" sibTransId="{5C551D65-4017-40C0-998A-F63DE4E5986B}"/>
    <dgm:cxn modelId="{4D4C92F8-937E-4618-BF95-8CB3CB862465}" type="presOf" srcId="{72C156E3-47D5-4A2D-96CF-616EA66FF9F9}" destId="{C3885DD5-17FB-4414-932F-EB429EA7A38D}" srcOrd="0" destOrd="0" presId="urn:microsoft.com/office/officeart/2005/8/layout/vList6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574DA0A-CBD0-4EFE-B41E-63EFAAC7923A}" type="presOf" srcId="{B0FB85C5-7672-438F-8BFE-E4420319E30B}" destId="{4372B7C4-E661-41F3-BE2B-00AE1A3F3A1C}" srcOrd="0" destOrd="0" presId="urn:microsoft.com/office/officeart/2005/8/layout/vList6"/>
    <dgm:cxn modelId="{D60A9A9E-CC7B-4E74-8F13-D3662476AFA8}" type="presOf" srcId="{C174B5D6-27F8-422B-93B7-4C7397C07254}" destId="{87B707B4-D110-4C8D-B8D3-1546CB14D54A}" srcOrd="0" destOrd="3" presId="urn:microsoft.com/office/officeart/2005/8/layout/vList6"/>
    <dgm:cxn modelId="{0CA981CC-2457-491A-90BA-5D6FC2FB6BC3}" type="presOf" srcId="{F859A755-48AD-4CC0-AE25-62FEB732EFBE}" destId="{CC7B759B-F1D4-4F2C-BB7E-791FBE104AF2}" srcOrd="0" destOrd="1" presId="urn:microsoft.com/office/officeart/2005/8/layout/vList6"/>
    <dgm:cxn modelId="{F3353DDB-FCF0-446F-BCC3-F5D2ADA9B0E7}" type="presOf" srcId="{092D4C2D-F01A-4D71-8C23-71AA44D5538D}" destId="{87B707B4-D110-4C8D-B8D3-1546CB14D54A}" srcOrd="0" destOrd="0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18DDA690-F8F5-4241-9932-A59F713B25E0}" type="presOf" srcId="{3E224EA4-D443-4528-822E-0B92C772AD19}" destId="{CC7B759B-F1D4-4F2C-BB7E-791FBE104AF2}" srcOrd="0" destOrd="0" presId="urn:microsoft.com/office/officeart/2005/8/layout/vList6"/>
    <dgm:cxn modelId="{3FE1AA6F-8958-4867-8058-8EC3F18E1A9F}" type="presOf" srcId="{610E3156-CA91-4211-B04D-A7B5F8A17134}" destId="{888B6D8E-4266-4CA5-846B-8A088C72A31F}" srcOrd="0" destOrd="3" presId="urn:microsoft.com/office/officeart/2005/8/layout/vList6"/>
    <dgm:cxn modelId="{C6176FFF-37DD-4A73-B576-F0E2C32D4840}" type="presOf" srcId="{532CE659-5B48-476E-BCAB-E2CD47D651EA}" destId="{87B707B4-D110-4C8D-B8D3-1546CB14D54A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76DF98BF-2601-4F86-A272-3C59FB85C2A6}" type="presOf" srcId="{3BA1B933-AAC6-4CF6-83DE-6CFA4F4C1A32}" destId="{87B707B4-D110-4C8D-B8D3-1546CB14D54A}" srcOrd="0" destOrd="2" presId="urn:microsoft.com/office/officeart/2005/8/layout/vList6"/>
    <dgm:cxn modelId="{D039AAA5-C730-4E64-A24A-52827B3FA698}" type="presOf" srcId="{54B91884-913A-469F-9A95-11ACB69E1EB2}" destId="{888B6D8E-4266-4CA5-846B-8A088C72A31F}" srcOrd="0" destOrd="1" presId="urn:microsoft.com/office/officeart/2005/8/layout/vList6"/>
    <dgm:cxn modelId="{9524E407-76DB-40F7-87E0-215CC5230F67}" srcId="{B0FB85C5-7672-438F-8BFE-E4420319E30B}" destId="{6CB1C186-D6D3-4D4C-B83F-3B2A888082A7}" srcOrd="2" destOrd="0" parTransId="{9298CA21-E312-4F1C-A8FB-34ED1F25D6DB}" sibTransId="{7C30BF5F-7BEB-4398-BABD-3CBFA16B59A0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EE5EF53-9A73-4AC2-90D7-0B01517DBFFD}" type="presOf" srcId="{6CB1C186-D6D3-4D4C-B83F-3B2A888082A7}" destId="{888B6D8E-4266-4CA5-846B-8A088C72A31F}" srcOrd="0" destOrd="2" presId="urn:microsoft.com/office/officeart/2005/8/layout/vList6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C3B9B840-DDF7-42F4-9071-32DDCF608AF2}" type="presOf" srcId="{9A4098B6-F712-43AB-AE8E-D59EDE4A8783}" destId="{888B6D8E-4266-4CA5-846B-8A088C72A31F}" srcOrd="0" destOrd="0" presId="urn:microsoft.com/office/officeart/2005/8/layout/vList6"/>
    <dgm:cxn modelId="{F5EEF459-DC56-417D-9655-9EB8A02BE7A2}" type="presOf" srcId="{FD9ADF67-9EF3-4CA0-A146-9C98AC1B196A}" destId="{CC7B759B-F1D4-4F2C-BB7E-791FBE104AF2}" srcOrd="0" destOrd="2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E43FF516-BABF-407E-9807-0D7FFF83B1FB}" type="presOf" srcId="{02D3836E-589D-4891-9121-4B02C2C592A0}" destId="{0E19D172-3256-4658-9F46-1958403932C0}" srcOrd="0" destOrd="0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41422B81-8310-4834-8B6C-5047F8E1BE85}" type="presOf" srcId="{26736893-B75F-41CB-8A91-7EE0A9F423C8}" destId="{AF2D923C-34CA-4107-941F-26ADFF207502}" srcOrd="0" destOrd="0" presId="urn:microsoft.com/office/officeart/2005/8/layout/vList6"/>
    <dgm:cxn modelId="{A7CD1E90-AD8E-4E9A-B439-4EB69AB38ADA}" type="presParOf" srcId="{AF2D923C-34CA-4107-941F-26ADFF207502}" destId="{C6D8A186-BF17-4CAD-947E-F5B22449250C}" srcOrd="0" destOrd="0" presId="urn:microsoft.com/office/officeart/2005/8/layout/vList6"/>
    <dgm:cxn modelId="{36DFBA1E-B257-497E-B30B-5CAC85DD57FD}" type="presParOf" srcId="{C6D8A186-BF17-4CAD-947E-F5B22449250C}" destId="{0E19D172-3256-4658-9F46-1958403932C0}" srcOrd="0" destOrd="0" presId="urn:microsoft.com/office/officeart/2005/8/layout/vList6"/>
    <dgm:cxn modelId="{368367B8-A201-4CDC-B6FD-1A4A709E1214}" type="presParOf" srcId="{C6D8A186-BF17-4CAD-947E-F5B22449250C}" destId="{CC7B759B-F1D4-4F2C-BB7E-791FBE104AF2}" srcOrd="1" destOrd="0" presId="urn:microsoft.com/office/officeart/2005/8/layout/vList6"/>
    <dgm:cxn modelId="{535BDDB3-0AE7-4377-A7AD-D29008B1A93F}" type="presParOf" srcId="{AF2D923C-34CA-4107-941F-26ADFF207502}" destId="{1EC17FF8-4223-4328-A6E0-FE811763A920}" srcOrd="1" destOrd="0" presId="urn:microsoft.com/office/officeart/2005/8/layout/vList6"/>
    <dgm:cxn modelId="{1AEE23DF-8422-4921-9DCD-5BE5BBDDA675}" type="presParOf" srcId="{AF2D923C-34CA-4107-941F-26ADFF207502}" destId="{723D7873-7964-4DE0-8DCA-BFA03A5241F5}" srcOrd="2" destOrd="0" presId="urn:microsoft.com/office/officeart/2005/8/layout/vList6"/>
    <dgm:cxn modelId="{EAE71868-CCBA-45F4-901F-54FACF290F84}" type="presParOf" srcId="{723D7873-7964-4DE0-8DCA-BFA03A5241F5}" destId="{4372B7C4-E661-41F3-BE2B-00AE1A3F3A1C}" srcOrd="0" destOrd="0" presId="urn:microsoft.com/office/officeart/2005/8/layout/vList6"/>
    <dgm:cxn modelId="{6128134D-4C7D-46F3-A1B3-C12202895EBC}" type="presParOf" srcId="{723D7873-7964-4DE0-8DCA-BFA03A5241F5}" destId="{888B6D8E-4266-4CA5-846B-8A088C72A31F}" srcOrd="1" destOrd="0" presId="urn:microsoft.com/office/officeart/2005/8/layout/vList6"/>
    <dgm:cxn modelId="{6B958FC2-ECFD-425A-A147-FC038D88FB65}" type="presParOf" srcId="{AF2D923C-34CA-4107-941F-26ADFF207502}" destId="{84F46D7E-458A-4BFC-B482-7A35F01868FA}" srcOrd="3" destOrd="0" presId="urn:microsoft.com/office/officeart/2005/8/layout/vList6"/>
    <dgm:cxn modelId="{2F46F6F5-AD18-4929-9BFD-65D5FDD6006A}" type="presParOf" srcId="{AF2D923C-34CA-4107-941F-26ADFF207502}" destId="{60482929-8A90-43B4-9372-03DDA9143B69}" srcOrd="4" destOrd="0" presId="urn:microsoft.com/office/officeart/2005/8/layout/vList6"/>
    <dgm:cxn modelId="{5F3F4AC1-5938-4B08-81A8-7AC68CEC952E}" type="presParOf" srcId="{60482929-8A90-43B4-9372-03DDA9143B69}" destId="{C3885DD5-17FB-4414-932F-EB429EA7A38D}" srcOrd="0" destOrd="0" presId="urn:microsoft.com/office/officeart/2005/8/layout/vList6"/>
    <dgm:cxn modelId="{A4BF972E-818B-44B6-AF4C-A5CE9543B34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 and III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125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Weight: </a:t>
          </a:r>
          <a:r>
            <a:rPr lang="en-US" sz="1200" baseline="0" dirty="0" smtClean="0">
              <a:solidFill>
                <a:schemeClr val="bg1"/>
              </a:solidFill>
            </a:rPr>
            <a:t>depends on socket adapter( ranges  770-900gm)</a:t>
          </a:r>
          <a:endParaRPr lang="en-US" sz="12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Flexion angle:  145</a:t>
          </a:r>
          <a:r>
            <a:rPr lang="en-US" sz="1200" baseline="50000" dirty="0" smtClean="0">
              <a:solidFill>
                <a:schemeClr val="bg1"/>
              </a:solidFill>
            </a:rPr>
            <a:t>o</a:t>
          </a:r>
          <a:endParaRPr lang="en-US" sz="1200" baseline="5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aseline="0" dirty="0" smtClean="0">
              <a:solidFill>
                <a:schemeClr val="bg1"/>
              </a:solidFill>
            </a:rPr>
            <a:t>Overall fitted height: depends on socket adapter( ranges 195-210mm)</a:t>
          </a:r>
          <a:endParaRPr lang="en-US" sz="12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="0" i="0" dirty="0" smtClean="0">
              <a:solidFill>
                <a:schemeClr val="bg1"/>
              </a:solidFill>
            </a:rPr>
            <a:t>Material:  </a:t>
          </a:r>
          <a:r>
            <a:rPr lang="en-US" sz="1200" b="0" i="0" dirty="0" err="1" smtClean="0">
              <a:solidFill>
                <a:schemeClr val="bg1"/>
              </a:solidFill>
            </a:rPr>
            <a:t>Aluminium</a:t>
          </a:r>
          <a:endParaRPr lang="en-US" sz="12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CB1C186-D6D3-4D4C-B83F-3B2A888082A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Extension/flexion can be set independently</a:t>
          </a:r>
          <a:endParaRPr lang="en-US" sz="1300" dirty="0">
            <a:solidFill>
              <a:schemeClr val="bg1"/>
            </a:solidFill>
          </a:endParaRPr>
        </a:p>
      </dgm:t>
    </dgm:pt>
    <dgm:pt modelId="{9298CA21-E312-4F1C-A8FB-34ED1F25D6DB}" type="parTrans" cxnId="{9524E407-76DB-40F7-87E0-215CC5230F67}">
      <dgm:prSet/>
      <dgm:spPr/>
      <dgm:t>
        <a:bodyPr/>
        <a:lstStyle/>
        <a:p>
          <a:endParaRPr lang="en-US"/>
        </a:p>
      </dgm:t>
    </dgm:pt>
    <dgm:pt modelId="{7C30BF5F-7BEB-4398-BABD-3CBFA16B59A0}" type="sibTrans" cxnId="{9524E407-76DB-40F7-87E0-215CC5230F67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20909476-1991-4014-B4E4-83FE82BBDF2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socket connection</a:t>
          </a:r>
          <a:endParaRPr lang="en-US" sz="1300" dirty="0">
            <a:solidFill>
              <a:schemeClr val="bg1"/>
            </a:solidFill>
          </a:endParaRPr>
        </a:p>
      </dgm:t>
    </dgm:pt>
    <dgm:pt modelId="{40F154B6-35B1-4BE4-8F7A-2C280B1669F1}" type="parTrans" cxnId="{40CF33DB-8B8F-4B5C-B44E-7E3CBB319094}">
      <dgm:prSet/>
      <dgm:spPr/>
      <dgm:t>
        <a:bodyPr/>
        <a:lstStyle/>
        <a:p>
          <a:endParaRPr lang="en-US"/>
        </a:p>
      </dgm:t>
    </dgm:pt>
    <dgm:pt modelId="{873AD8BF-C007-4056-A14B-8DDFEC60520C}" type="sibTrans" cxnId="{40CF33DB-8B8F-4B5C-B44E-7E3CBB319094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02A9F95E-9EB6-4357-8F22-BAEFFB3E073D}" type="presOf" srcId="{20909476-1991-4014-B4E4-83FE82BBDF2F}" destId="{888B6D8E-4266-4CA5-846B-8A088C72A31F}" srcOrd="0" destOrd="2" presId="urn:microsoft.com/office/officeart/2005/8/layout/vList6"/>
    <dgm:cxn modelId="{4F20C0B1-85CE-4D62-A798-6553F5072D35}" srcId="{B0FB85C5-7672-438F-8BFE-E4420319E30B}" destId="{610E3156-CA91-4211-B04D-A7B5F8A17134}" srcOrd="3" destOrd="0" parTransId="{48D105CF-8DD4-46C2-BA58-3A8F30A0D4E1}" sibTransId="{5C551D65-4017-40C0-998A-F63DE4E5986B}"/>
    <dgm:cxn modelId="{543A9A32-426D-41F9-82AF-5B8E8080113E}" type="presOf" srcId="{092D4C2D-F01A-4D71-8C23-71AA44D5538D}" destId="{87B707B4-D110-4C8D-B8D3-1546CB14D54A}" srcOrd="0" destOrd="0" presId="urn:microsoft.com/office/officeart/2005/8/layout/vList6"/>
    <dgm:cxn modelId="{48F4C2BA-F4C2-4C36-A8A0-5E1D878C150A}" type="presOf" srcId="{532CE659-5B48-476E-BCAB-E2CD47D651EA}" destId="{87B707B4-D110-4C8D-B8D3-1546CB14D54A}" srcOrd="0" destOrd="1" presId="urn:microsoft.com/office/officeart/2005/8/layout/vList6"/>
    <dgm:cxn modelId="{9D4830E2-6F77-4B2D-AABB-475A338A27B5}" type="presOf" srcId="{3E224EA4-D443-4528-822E-0B92C772AD19}" destId="{CC7B759B-F1D4-4F2C-BB7E-791FBE104AF2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2CA2B694-C7E8-43FF-B82B-7B86DD8CFA3F}" type="presOf" srcId="{610E3156-CA91-4211-B04D-A7B5F8A17134}" destId="{888B6D8E-4266-4CA5-846B-8A088C72A31F}" srcOrd="0" destOrd="3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4E89CCF7-27F4-45B4-8BC4-818BD0ECCC19}" type="presOf" srcId="{6CB1C186-D6D3-4D4C-B83F-3B2A888082A7}" destId="{888B6D8E-4266-4CA5-846B-8A088C72A31F}" srcOrd="0" destOrd="1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00A0BA4A-9AA3-41EA-B268-99E2D4697D2E}" type="presOf" srcId="{02D3836E-589D-4891-9121-4B02C2C592A0}" destId="{0E19D172-3256-4658-9F46-1958403932C0}" srcOrd="0" destOrd="0" presId="urn:microsoft.com/office/officeart/2005/8/layout/vList6"/>
    <dgm:cxn modelId="{793FE427-9F70-4D19-9695-7C49C07A0488}" type="presOf" srcId="{72C156E3-47D5-4A2D-96CF-616EA66FF9F9}" destId="{C3885DD5-17FB-4414-932F-EB429EA7A38D}" srcOrd="0" destOrd="0" presId="urn:microsoft.com/office/officeart/2005/8/layout/vList6"/>
    <dgm:cxn modelId="{2B0F224D-9AF5-4E3A-8FFE-3888DAF1AA4B}" type="presOf" srcId="{9A4098B6-F712-43AB-AE8E-D59EDE4A8783}" destId="{888B6D8E-4266-4CA5-846B-8A088C72A31F}" srcOrd="0" destOrd="0" presId="urn:microsoft.com/office/officeart/2005/8/layout/vList6"/>
    <dgm:cxn modelId="{40CF33DB-8B8F-4B5C-B44E-7E3CBB319094}" srcId="{B0FB85C5-7672-438F-8BFE-E4420319E30B}" destId="{20909476-1991-4014-B4E4-83FE82BBDF2F}" srcOrd="2" destOrd="0" parTransId="{40F154B6-35B1-4BE4-8F7A-2C280B1669F1}" sibTransId="{873AD8BF-C007-4056-A14B-8DDFEC60520C}"/>
    <dgm:cxn modelId="{4C94312C-A936-4E51-8C07-CC7C4415829C}" type="presOf" srcId="{26736893-B75F-41CB-8A91-7EE0A9F423C8}" destId="{AF2D923C-34CA-4107-941F-26ADFF207502}" srcOrd="0" destOrd="0" presId="urn:microsoft.com/office/officeart/2005/8/layout/vList6"/>
    <dgm:cxn modelId="{6B538367-CC1F-4482-9726-D32DA289D52E}" type="presOf" srcId="{3BA1B933-AAC6-4CF6-83DE-6CFA4F4C1A32}" destId="{87B707B4-D110-4C8D-B8D3-1546CB14D54A}" srcOrd="0" destOrd="2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9524E407-76DB-40F7-87E0-215CC5230F67}" srcId="{B0FB85C5-7672-438F-8BFE-E4420319E30B}" destId="{6CB1C186-D6D3-4D4C-B83F-3B2A888082A7}" srcOrd="1" destOrd="0" parTransId="{9298CA21-E312-4F1C-A8FB-34ED1F25D6DB}" sibTransId="{7C30BF5F-7BEB-4398-BABD-3CBFA16B59A0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2D965639-5271-4FD9-A2D8-25F1C685CACE}" type="presOf" srcId="{C174B5D6-27F8-422B-93B7-4C7397C07254}" destId="{87B707B4-D110-4C8D-B8D3-1546CB14D54A}" srcOrd="0" destOrd="3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9D943F37-C4FE-4A1F-924A-6183090DDDBA}" type="presOf" srcId="{FD9ADF67-9EF3-4CA0-A146-9C98AC1B196A}" destId="{CC7B759B-F1D4-4F2C-BB7E-791FBE104AF2}" srcOrd="0" destOrd="2" presId="urn:microsoft.com/office/officeart/2005/8/layout/vList6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94959B00-384F-4038-A44F-FBBA6EC071E7}" type="presOf" srcId="{F859A755-48AD-4CC0-AE25-62FEB732EFBE}" destId="{CC7B759B-F1D4-4F2C-BB7E-791FBE104AF2}" srcOrd="0" destOrd="1" presId="urn:microsoft.com/office/officeart/2005/8/layout/vList6"/>
    <dgm:cxn modelId="{8A01E618-97BE-41FE-8481-13BCE647009C}" type="presOf" srcId="{B0FB85C5-7672-438F-8BFE-E4420319E30B}" destId="{4372B7C4-E661-41F3-BE2B-00AE1A3F3A1C}" srcOrd="0" destOrd="0" presId="urn:microsoft.com/office/officeart/2005/8/layout/vList6"/>
    <dgm:cxn modelId="{33C384E9-D122-4874-82BD-C6856BEB1034}" type="presParOf" srcId="{AF2D923C-34CA-4107-941F-26ADFF207502}" destId="{C6D8A186-BF17-4CAD-947E-F5B22449250C}" srcOrd="0" destOrd="0" presId="urn:microsoft.com/office/officeart/2005/8/layout/vList6"/>
    <dgm:cxn modelId="{0B02080C-F5D6-44BD-A938-DF86CD302026}" type="presParOf" srcId="{C6D8A186-BF17-4CAD-947E-F5B22449250C}" destId="{0E19D172-3256-4658-9F46-1958403932C0}" srcOrd="0" destOrd="0" presId="urn:microsoft.com/office/officeart/2005/8/layout/vList6"/>
    <dgm:cxn modelId="{9FE6B4A4-B2C1-4C8E-8425-458DCBB464C2}" type="presParOf" srcId="{C6D8A186-BF17-4CAD-947E-F5B22449250C}" destId="{CC7B759B-F1D4-4F2C-BB7E-791FBE104AF2}" srcOrd="1" destOrd="0" presId="urn:microsoft.com/office/officeart/2005/8/layout/vList6"/>
    <dgm:cxn modelId="{A27E9DA7-4CC9-444A-B653-CBA858745A36}" type="presParOf" srcId="{AF2D923C-34CA-4107-941F-26ADFF207502}" destId="{1EC17FF8-4223-4328-A6E0-FE811763A920}" srcOrd="1" destOrd="0" presId="urn:microsoft.com/office/officeart/2005/8/layout/vList6"/>
    <dgm:cxn modelId="{525B398E-0E85-4638-AB32-D2364FA555F5}" type="presParOf" srcId="{AF2D923C-34CA-4107-941F-26ADFF207502}" destId="{723D7873-7964-4DE0-8DCA-BFA03A5241F5}" srcOrd="2" destOrd="0" presId="urn:microsoft.com/office/officeart/2005/8/layout/vList6"/>
    <dgm:cxn modelId="{3D92C1F1-131C-4CDE-BFF2-276563FB321C}" type="presParOf" srcId="{723D7873-7964-4DE0-8DCA-BFA03A5241F5}" destId="{4372B7C4-E661-41F3-BE2B-00AE1A3F3A1C}" srcOrd="0" destOrd="0" presId="urn:microsoft.com/office/officeart/2005/8/layout/vList6"/>
    <dgm:cxn modelId="{E5362900-60EB-466C-91EC-4267D1E715D5}" type="presParOf" srcId="{723D7873-7964-4DE0-8DCA-BFA03A5241F5}" destId="{888B6D8E-4266-4CA5-846B-8A088C72A31F}" srcOrd="1" destOrd="0" presId="urn:microsoft.com/office/officeart/2005/8/layout/vList6"/>
    <dgm:cxn modelId="{FD437258-7ACC-4E85-BD4B-B9C3FCA7EBB0}" type="presParOf" srcId="{AF2D923C-34CA-4107-941F-26ADFF207502}" destId="{84F46D7E-458A-4BFC-B482-7A35F01868FA}" srcOrd="3" destOrd="0" presId="urn:microsoft.com/office/officeart/2005/8/layout/vList6"/>
    <dgm:cxn modelId="{6CBDFB72-AD53-41EF-A58E-AFE50A0AC730}" type="presParOf" srcId="{AF2D923C-34CA-4107-941F-26ADFF207502}" destId="{60482929-8A90-43B4-9372-03DDA9143B69}" srcOrd="4" destOrd="0" presId="urn:microsoft.com/office/officeart/2005/8/layout/vList6"/>
    <dgm:cxn modelId="{B0DDFE6F-094E-4DBA-B1A9-1DFB30D0373D}" type="presParOf" srcId="{60482929-8A90-43B4-9372-03DDA9143B69}" destId="{C3885DD5-17FB-4414-932F-EB429EA7A38D}" srcOrd="0" destOrd="0" presId="urn:microsoft.com/office/officeart/2005/8/layout/vList6"/>
    <dgm:cxn modelId="{ECAA9E62-A744-4700-B417-9BE142E48FE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 and III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125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Weight: </a:t>
          </a:r>
          <a:r>
            <a:rPr lang="en-US" sz="1200" baseline="0" dirty="0" smtClean="0">
              <a:solidFill>
                <a:schemeClr val="bg1"/>
              </a:solidFill>
            </a:rPr>
            <a:t>depends on socket adapter (ranges  875-1005gm)</a:t>
          </a:r>
          <a:endParaRPr lang="en-US" sz="12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Flexion angle: 145</a:t>
          </a:r>
          <a:r>
            <a:rPr lang="en-US" sz="1200" baseline="30000" dirty="0" smtClean="0">
              <a:solidFill>
                <a:schemeClr val="bg1"/>
              </a:solidFill>
            </a:rPr>
            <a:t>o</a:t>
          </a:r>
          <a:endParaRPr lang="en-US" sz="12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aseline="0" dirty="0" smtClean="0">
              <a:solidFill>
                <a:schemeClr val="bg1"/>
              </a:solidFill>
            </a:rPr>
            <a:t>Overall fitted height: depends on socket adapter( ranges 200-225mm)</a:t>
          </a:r>
          <a:endParaRPr lang="en-US" sz="12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200" b="0" i="0" dirty="0" smtClean="0">
              <a:solidFill>
                <a:schemeClr val="bg1"/>
              </a:solidFill>
            </a:rPr>
            <a:t>Material:  </a:t>
          </a:r>
          <a:r>
            <a:rPr lang="en-US" sz="1200" b="0" i="0" dirty="0" err="1" smtClean="0">
              <a:solidFill>
                <a:schemeClr val="bg1"/>
              </a:solidFill>
            </a:rPr>
            <a:t>Aluminium</a:t>
          </a:r>
          <a:endParaRPr lang="en-US" sz="12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Optional closing geometry</a:t>
          </a:r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Extension/flexion can be set independently</a:t>
          </a:r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20909476-1991-4014-B4E4-83FE82BBDF2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socket connection</a:t>
          </a:r>
          <a:endParaRPr lang="en-US" sz="1300" dirty="0">
            <a:solidFill>
              <a:schemeClr val="bg1"/>
            </a:solidFill>
          </a:endParaRPr>
        </a:p>
      </dgm:t>
    </dgm:pt>
    <dgm:pt modelId="{40F154B6-35B1-4BE4-8F7A-2C280B1669F1}" type="parTrans" cxnId="{40CF33DB-8B8F-4B5C-B44E-7E3CBB319094}">
      <dgm:prSet/>
      <dgm:spPr/>
      <dgm:t>
        <a:bodyPr/>
        <a:lstStyle/>
        <a:p>
          <a:endParaRPr lang="en-US"/>
        </a:p>
      </dgm:t>
    </dgm:pt>
    <dgm:pt modelId="{873AD8BF-C007-4056-A14B-8DDFEC60520C}" type="sibTrans" cxnId="{40CF33DB-8B8F-4B5C-B44E-7E3CBB319094}">
      <dgm:prSet/>
      <dgm:spPr/>
      <dgm:t>
        <a:bodyPr/>
        <a:lstStyle/>
        <a:p>
          <a:endParaRPr lang="en-US"/>
        </a:p>
      </dgm:t>
    </dgm:pt>
    <dgm:pt modelId="{F1F06D98-1B90-4924-AEB4-083CD5CF95F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Integrated pivot and shift function</a:t>
          </a:r>
          <a:endParaRPr lang="en-US" sz="1300" dirty="0">
            <a:solidFill>
              <a:schemeClr val="bg1"/>
            </a:solidFill>
          </a:endParaRPr>
        </a:p>
      </dgm:t>
    </dgm:pt>
    <dgm:pt modelId="{21E4CEC4-99AD-42E9-856E-2E38C5D96F67}" type="parTrans" cxnId="{1130ADF5-4EA4-4EDA-A933-40DC193688E4}">
      <dgm:prSet/>
      <dgm:spPr/>
      <dgm:t>
        <a:bodyPr/>
        <a:lstStyle/>
        <a:p>
          <a:endParaRPr lang="en-US"/>
        </a:p>
      </dgm:t>
    </dgm:pt>
    <dgm:pt modelId="{77202817-E65E-4886-96C7-D40DF3E3F64A}" type="sibTrans" cxnId="{1130ADF5-4EA4-4EDA-A933-40DC193688E4}">
      <dgm:prSet/>
      <dgm:spPr/>
      <dgm:t>
        <a:bodyPr/>
        <a:lstStyle/>
        <a:p>
          <a:endParaRPr lang="en-US"/>
        </a:p>
      </dgm:t>
    </dgm:pt>
    <dgm:pt modelId="{E7015750-13AD-44C9-B06E-1D8AA346EF6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Variable axle geometry</a:t>
          </a:r>
          <a:endParaRPr lang="en-US" sz="1300" dirty="0">
            <a:solidFill>
              <a:schemeClr val="bg1"/>
            </a:solidFill>
          </a:endParaRPr>
        </a:p>
      </dgm:t>
    </dgm:pt>
    <dgm:pt modelId="{BAB63331-3FDF-439A-BD02-DCEF12CDF5EA}" type="parTrans" cxnId="{0F4FDF64-2A16-4DD9-88DD-8E16D01EBAEE}">
      <dgm:prSet/>
      <dgm:spPr/>
      <dgm:t>
        <a:bodyPr/>
        <a:lstStyle/>
        <a:p>
          <a:endParaRPr lang="en-US"/>
        </a:p>
      </dgm:t>
    </dgm:pt>
    <dgm:pt modelId="{C20CD7D0-AFE7-4F3C-87C9-50B4BF12C9CC}" type="sibTrans" cxnId="{0F4FDF64-2A16-4DD9-88DD-8E16D01EBAEE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F20C0B1-85CE-4D62-A798-6553F5072D35}" srcId="{B0FB85C5-7672-438F-8BFE-E4420319E30B}" destId="{610E3156-CA91-4211-B04D-A7B5F8A17134}" srcOrd="2" destOrd="0" parTransId="{48D105CF-8DD4-46C2-BA58-3A8F30A0D4E1}" sibTransId="{5C551D65-4017-40C0-998A-F63DE4E5986B}"/>
    <dgm:cxn modelId="{F212137F-0EF8-487C-94AD-EFD5A270CDC7}" type="presOf" srcId="{02D3836E-589D-4891-9121-4B02C2C592A0}" destId="{0E19D172-3256-4658-9F46-1958403932C0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4A2FC079-CDDE-415B-8084-ACF182E780CF}" type="presOf" srcId="{3E224EA4-D443-4528-822E-0B92C772AD19}" destId="{CC7B759B-F1D4-4F2C-BB7E-791FBE104AF2}" srcOrd="0" destOrd="0" presId="urn:microsoft.com/office/officeart/2005/8/layout/vList6"/>
    <dgm:cxn modelId="{82E7C7BE-54BF-4B6E-8E8F-E1DFF5391A2E}" type="presOf" srcId="{26736893-B75F-41CB-8A91-7EE0A9F423C8}" destId="{AF2D923C-34CA-4107-941F-26ADFF207502}" srcOrd="0" destOrd="0" presId="urn:microsoft.com/office/officeart/2005/8/layout/vList6"/>
    <dgm:cxn modelId="{A4476D92-2E45-4FE8-81C4-9BE4F4E48A3F}" type="presOf" srcId="{20909476-1991-4014-B4E4-83FE82BBDF2F}" destId="{888B6D8E-4266-4CA5-846B-8A088C72A31F}" srcOrd="0" destOrd="1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0F4FDF64-2A16-4DD9-88DD-8E16D01EBAEE}" srcId="{B0FB85C5-7672-438F-8BFE-E4420319E30B}" destId="{E7015750-13AD-44C9-B06E-1D8AA346EF66}" srcOrd="4" destOrd="0" parTransId="{BAB63331-3FDF-439A-BD02-DCEF12CDF5EA}" sibTransId="{C20CD7D0-AFE7-4F3C-87C9-50B4BF12C9C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ABB42A3B-802E-4CD4-8451-680940009C49}" type="presOf" srcId="{B0FB85C5-7672-438F-8BFE-E4420319E30B}" destId="{4372B7C4-E661-41F3-BE2B-00AE1A3F3A1C}" srcOrd="0" destOrd="0" presId="urn:microsoft.com/office/officeart/2005/8/layout/vList6"/>
    <dgm:cxn modelId="{7971E386-B321-4328-96A7-9AB5FDBA744C}" type="presOf" srcId="{532CE659-5B48-476E-BCAB-E2CD47D651EA}" destId="{87B707B4-D110-4C8D-B8D3-1546CB14D54A}" srcOrd="0" destOrd="1" presId="urn:microsoft.com/office/officeart/2005/8/layout/vList6"/>
    <dgm:cxn modelId="{980B9AED-8F15-4313-A6F8-C769EEC62428}" type="presOf" srcId="{3BA1B933-AAC6-4CF6-83DE-6CFA4F4C1A32}" destId="{87B707B4-D110-4C8D-B8D3-1546CB14D54A}" srcOrd="0" destOrd="2" presId="urn:microsoft.com/office/officeart/2005/8/layout/vList6"/>
    <dgm:cxn modelId="{1377FAC7-814B-49D2-8D42-499A8901A565}" type="presOf" srcId="{9A4098B6-F712-43AB-AE8E-D59EDE4A8783}" destId="{888B6D8E-4266-4CA5-846B-8A088C72A31F}" srcOrd="0" destOrd="0" presId="urn:microsoft.com/office/officeart/2005/8/layout/vList6"/>
    <dgm:cxn modelId="{29262856-C92B-4115-AAF6-86B89016EBF0}" type="presOf" srcId="{F1F06D98-1B90-4924-AEB4-083CD5CF95FF}" destId="{888B6D8E-4266-4CA5-846B-8A088C72A31F}" srcOrd="0" destOrd="3" presId="urn:microsoft.com/office/officeart/2005/8/layout/vList6"/>
    <dgm:cxn modelId="{44C4C647-90DF-4ADE-A235-0729FBCD9856}" type="presOf" srcId="{E7015750-13AD-44C9-B06E-1D8AA346EF66}" destId="{888B6D8E-4266-4CA5-846B-8A088C72A31F}" srcOrd="0" destOrd="4" presId="urn:microsoft.com/office/officeart/2005/8/layout/vList6"/>
    <dgm:cxn modelId="{40CF33DB-8B8F-4B5C-B44E-7E3CBB319094}" srcId="{B0FB85C5-7672-438F-8BFE-E4420319E30B}" destId="{20909476-1991-4014-B4E4-83FE82BBDF2F}" srcOrd="1" destOrd="0" parTransId="{40F154B6-35B1-4BE4-8F7A-2C280B1669F1}" sibTransId="{873AD8BF-C007-4056-A14B-8DDFEC60520C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9A5962EA-C2C0-4BAA-9D0C-3D4A2D91857F}" type="presOf" srcId="{72C156E3-47D5-4A2D-96CF-616EA66FF9F9}" destId="{C3885DD5-17FB-4414-932F-EB429EA7A38D}" srcOrd="0" destOrd="0" presId="urn:microsoft.com/office/officeart/2005/8/layout/vList6"/>
    <dgm:cxn modelId="{F86A2379-A3DA-4625-985F-C9254C10986F}" type="presOf" srcId="{C174B5D6-27F8-422B-93B7-4C7397C07254}" destId="{87B707B4-D110-4C8D-B8D3-1546CB14D54A}" srcOrd="0" destOrd="3" presId="urn:microsoft.com/office/officeart/2005/8/layout/vList6"/>
    <dgm:cxn modelId="{CE3227A5-9482-41B0-B3C7-02C2F3C7D447}" type="presOf" srcId="{092D4C2D-F01A-4D71-8C23-71AA44D5538D}" destId="{87B707B4-D110-4C8D-B8D3-1546CB14D54A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130ADF5-4EA4-4EDA-A933-40DC193688E4}" srcId="{B0FB85C5-7672-438F-8BFE-E4420319E30B}" destId="{F1F06D98-1B90-4924-AEB4-083CD5CF95FF}" srcOrd="3" destOrd="0" parTransId="{21E4CEC4-99AD-42E9-856E-2E38C5D96F67}" sibTransId="{77202817-E65E-4886-96C7-D40DF3E3F64A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57533AB3-4E85-4CF6-87F7-2E94DED4395B}" type="presOf" srcId="{F859A755-48AD-4CC0-AE25-62FEB732EFBE}" destId="{CC7B759B-F1D4-4F2C-BB7E-791FBE104AF2}" srcOrd="0" destOrd="1" presId="urn:microsoft.com/office/officeart/2005/8/layout/vList6"/>
    <dgm:cxn modelId="{15BFD926-A362-4991-93EA-EF49EF60BC9D}" type="presOf" srcId="{610E3156-CA91-4211-B04D-A7B5F8A17134}" destId="{888B6D8E-4266-4CA5-846B-8A088C72A31F}" srcOrd="0" destOrd="2" presId="urn:microsoft.com/office/officeart/2005/8/layout/vList6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20E4992C-AAF5-4C70-B206-4B68CE321A9B}" type="presOf" srcId="{FD9ADF67-9EF3-4CA0-A146-9C98AC1B196A}" destId="{CC7B759B-F1D4-4F2C-BB7E-791FBE104AF2}" srcOrd="0" destOrd="2" presId="urn:microsoft.com/office/officeart/2005/8/layout/vList6"/>
    <dgm:cxn modelId="{64869884-5B63-4359-BF94-B4F2BE016486}" type="presParOf" srcId="{AF2D923C-34CA-4107-941F-26ADFF207502}" destId="{C6D8A186-BF17-4CAD-947E-F5B22449250C}" srcOrd="0" destOrd="0" presId="urn:microsoft.com/office/officeart/2005/8/layout/vList6"/>
    <dgm:cxn modelId="{8F39F46F-3E90-4E03-BC88-81485C2253C4}" type="presParOf" srcId="{C6D8A186-BF17-4CAD-947E-F5B22449250C}" destId="{0E19D172-3256-4658-9F46-1958403932C0}" srcOrd="0" destOrd="0" presId="urn:microsoft.com/office/officeart/2005/8/layout/vList6"/>
    <dgm:cxn modelId="{D4395590-17D1-4F01-B940-07396E8A9904}" type="presParOf" srcId="{C6D8A186-BF17-4CAD-947E-F5B22449250C}" destId="{CC7B759B-F1D4-4F2C-BB7E-791FBE104AF2}" srcOrd="1" destOrd="0" presId="urn:microsoft.com/office/officeart/2005/8/layout/vList6"/>
    <dgm:cxn modelId="{B45619BA-CAA8-439D-8271-F5689F022091}" type="presParOf" srcId="{AF2D923C-34CA-4107-941F-26ADFF207502}" destId="{1EC17FF8-4223-4328-A6E0-FE811763A920}" srcOrd="1" destOrd="0" presId="urn:microsoft.com/office/officeart/2005/8/layout/vList6"/>
    <dgm:cxn modelId="{9A2F67D7-3F97-4899-837D-6003CD894F6F}" type="presParOf" srcId="{AF2D923C-34CA-4107-941F-26ADFF207502}" destId="{723D7873-7964-4DE0-8DCA-BFA03A5241F5}" srcOrd="2" destOrd="0" presId="urn:microsoft.com/office/officeart/2005/8/layout/vList6"/>
    <dgm:cxn modelId="{B75F7800-8B82-4F0B-A3B3-0B420EB224EF}" type="presParOf" srcId="{723D7873-7964-4DE0-8DCA-BFA03A5241F5}" destId="{4372B7C4-E661-41F3-BE2B-00AE1A3F3A1C}" srcOrd="0" destOrd="0" presId="urn:microsoft.com/office/officeart/2005/8/layout/vList6"/>
    <dgm:cxn modelId="{9E713BFE-F935-445A-B92B-B141231301CB}" type="presParOf" srcId="{723D7873-7964-4DE0-8DCA-BFA03A5241F5}" destId="{888B6D8E-4266-4CA5-846B-8A088C72A31F}" srcOrd="1" destOrd="0" presId="urn:microsoft.com/office/officeart/2005/8/layout/vList6"/>
    <dgm:cxn modelId="{181D6256-3558-49DC-B532-16A3F61A2FD5}" type="presParOf" srcId="{AF2D923C-34CA-4107-941F-26ADFF207502}" destId="{84F46D7E-458A-4BFC-B482-7A35F01868FA}" srcOrd="3" destOrd="0" presId="urn:microsoft.com/office/officeart/2005/8/layout/vList6"/>
    <dgm:cxn modelId="{1BC44C57-DC2B-4864-9407-5801F270EE86}" type="presParOf" srcId="{AF2D923C-34CA-4107-941F-26ADFF207502}" destId="{60482929-8A90-43B4-9372-03DDA9143B69}" srcOrd="4" destOrd="0" presId="urn:microsoft.com/office/officeart/2005/8/layout/vList6"/>
    <dgm:cxn modelId="{7D172DDD-1CB7-4186-9A03-309FEA6063AE}" type="presParOf" srcId="{60482929-8A90-43B4-9372-03DDA9143B69}" destId="{C3885DD5-17FB-4414-932F-EB429EA7A38D}" srcOrd="0" destOrd="0" presId="urn:microsoft.com/office/officeart/2005/8/layout/vList6"/>
    <dgm:cxn modelId="{AEF85708-923A-499E-90E1-E4280831D4D3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</a:t>
          </a:r>
          <a:r>
            <a:rPr lang="en-US" sz="1300" baseline="0" dirty="0" smtClean="0">
              <a:solidFill>
                <a:schemeClr val="bg1"/>
              </a:solidFill>
            </a:rPr>
            <a:t>depends on socket adapter( ranges  830-965gm)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Flexion angle:  150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 depends on socket adapter( ranges 176-199mm)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 closing geometry</a:t>
          </a:r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20909476-1991-4014-B4E4-83FE82BBDF2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socket connection</a:t>
          </a:r>
          <a:endParaRPr lang="en-US" sz="1300" dirty="0">
            <a:solidFill>
              <a:schemeClr val="bg1"/>
            </a:solidFill>
          </a:endParaRPr>
        </a:p>
      </dgm:t>
    </dgm:pt>
    <dgm:pt modelId="{40F154B6-35B1-4BE4-8F7A-2C280B1669F1}" type="parTrans" cxnId="{40CF33DB-8B8F-4B5C-B44E-7E3CBB319094}">
      <dgm:prSet/>
      <dgm:spPr/>
      <dgm:t>
        <a:bodyPr/>
        <a:lstStyle/>
        <a:p>
          <a:endParaRPr lang="en-US"/>
        </a:p>
      </dgm:t>
    </dgm:pt>
    <dgm:pt modelId="{873AD8BF-C007-4056-A14B-8DDFEC60520C}" type="sibTrans" cxnId="{40CF33DB-8B8F-4B5C-B44E-7E3CBB319094}">
      <dgm:prSet/>
      <dgm:spPr/>
      <dgm:t>
        <a:bodyPr/>
        <a:lstStyle/>
        <a:p>
          <a:endParaRPr lang="en-US"/>
        </a:p>
      </dgm:t>
    </dgm:pt>
    <dgm:pt modelId="{F1F06D98-1B90-4924-AEB4-083CD5CF95F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Integrated pivot and shift function</a:t>
          </a:r>
          <a:endParaRPr lang="en-US" sz="1300" dirty="0">
            <a:solidFill>
              <a:schemeClr val="bg1"/>
            </a:solidFill>
          </a:endParaRPr>
        </a:p>
      </dgm:t>
    </dgm:pt>
    <dgm:pt modelId="{21E4CEC4-99AD-42E9-856E-2E38C5D96F67}" type="parTrans" cxnId="{1130ADF5-4EA4-4EDA-A933-40DC193688E4}">
      <dgm:prSet/>
      <dgm:spPr/>
      <dgm:t>
        <a:bodyPr/>
        <a:lstStyle/>
        <a:p>
          <a:endParaRPr lang="en-US"/>
        </a:p>
      </dgm:t>
    </dgm:pt>
    <dgm:pt modelId="{77202817-E65E-4886-96C7-D40DF3E3F64A}" type="sibTrans" cxnId="{1130ADF5-4EA4-4EDA-A933-40DC193688E4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9857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375198A0-58BE-40A7-8D5B-82C3406AA384}" type="presOf" srcId="{02D3836E-589D-4891-9121-4B02C2C592A0}" destId="{0E19D172-3256-4658-9F46-1958403932C0}" srcOrd="0" destOrd="0" presId="urn:microsoft.com/office/officeart/2005/8/layout/vList6"/>
    <dgm:cxn modelId="{4F20C0B1-85CE-4D62-A798-6553F5072D35}" srcId="{B0FB85C5-7672-438F-8BFE-E4420319E30B}" destId="{610E3156-CA91-4211-B04D-A7B5F8A17134}" srcOrd="2" destOrd="0" parTransId="{48D105CF-8DD4-46C2-BA58-3A8F30A0D4E1}" sibTransId="{5C551D65-4017-40C0-998A-F63DE4E5986B}"/>
    <dgm:cxn modelId="{36200948-FFDE-4254-843C-04E31595E0E2}" type="presOf" srcId="{532CE659-5B48-476E-BCAB-E2CD47D651EA}" destId="{87B707B4-D110-4C8D-B8D3-1546CB14D54A}" srcOrd="0" destOrd="1" presId="urn:microsoft.com/office/officeart/2005/8/layout/vList6"/>
    <dgm:cxn modelId="{18C2C4EE-5B31-4163-9512-2A3D372B9B8E}" type="presOf" srcId="{092D4C2D-F01A-4D71-8C23-71AA44D5538D}" destId="{87B707B4-D110-4C8D-B8D3-1546CB14D54A}" srcOrd="0" destOrd="0" presId="urn:microsoft.com/office/officeart/2005/8/layout/vList6"/>
    <dgm:cxn modelId="{AD255DEE-1964-4F00-BE28-9730D5F2C836}" type="presOf" srcId="{610E3156-CA91-4211-B04D-A7B5F8A17134}" destId="{888B6D8E-4266-4CA5-846B-8A088C72A31F}" srcOrd="0" destOrd="2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7C5AFF32-5669-41F3-A13B-BF87EFCCA9B1}" type="presOf" srcId="{F859A755-48AD-4CC0-AE25-62FEB732EFBE}" destId="{CC7B759B-F1D4-4F2C-BB7E-791FBE104AF2}" srcOrd="0" destOrd="1" presId="urn:microsoft.com/office/officeart/2005/8/layout/vList6"/>
    <dgm:cxn modelId="{BEFBAD72-13D5-41D8-9CDA-B80C8B2DEA8A}" type="presOf" srcId="{20909476-1991-4014-B4E4-83FE82BBDF2F}" destId="{888B6D8E-4266-4CA5-846B-8A088C72A31F}" srcOrd="0" destOrd="1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C9626C17-1099-4ABC-BB98-E39A8F252B1B}" type="presOf" srcId="{9A4098B6-F712-43AB-AE8E-D59EDE4A8783}" destId="{888B6D8E-4266-4CA5-846B-8A088C72A31F}" srcOrd="0" destOrd="0" presId="urn:microsoft.com/office/officeart/2005/8/layout/vList6"/>
    <dgm:cxn modelId="{CCA373FD-7F55-490C-BEC1-074855F3FF5D}" type="presOf" srcId="{26736893-B75F-41CB-8A91-7EE0A9F423C8}" destId="{AF2D923C-34CA-4107-941F-26ADFF207502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9237ED17-3C9B-4AF4-B42D-E94108FAB041}" type="presOf" srcId="{B0FB85C5-7672-438F-8BFE-E4420319E30B}" destId="{4372B7C4-E661-41F3-BE2B-00AE1A3F3A1C}" srcOrd="0" destOrd="0" presId="urn:microsoft.com/office/officeart/2005/8/layout/vList6"/>
    <dgm:cxn modelId="{40CF33DB-8B8F-4B5C-B44E-7E3CBB319094}" srcId="{B0FB85C5-7672-438F-8BFE-E4420319E30B}" destId="{20909476-1991-4014-B4E4-83FE82BBDF2F}" srcOrd="1" destOrd="0" parTransId="{40F154B6-35B1-4BE4-8F7A-2C280B1669F1}" sibTransId="{873AD8BF-C007-4056-A14B-8DDFEC60520C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D1463E0C-EE8F-4FB5-9588-8957F907DEFB}" type="presOf" srcId="{72C156E3-47D5-4A2D-96CF-616EA66FF9F9}" destId="{C3885DD5-17FB-4414-932F-EB429EA7A38D}" srcOrd="0" destOrd="0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036447DF-9214-4D8D-A6D5-4C9C1129AF04}" type="presOf" srcId="{3BA1B933-AAC6-4CF6-83DE-6CFA4F4C1A32}" destId="{87B707B4-D110-4C8D-B8D3-1546CB14D54A}" srcOrd="0" destOrd="2" presId="urn:microsoft.com/office/officeart/2005/8/layout/vList6"/>
    <dgm:cxn modelId="{E14F9D7F-29C9-4614-A263-3D52AEEE6A23}" type="presOf" srcId="{3E224EA4-D443-4528-822E-0B92C772AD19}" destId="{CC7B759B-F1D4-4F2C-BB7E-791FBE104AF2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130ADF5-4EA4-4EDA-A933-40DC193688E4}" srcId="{B0FB85C5-7672-438F-8BFE-E4420319E30B}" destId="{F1F06D98-1B90-4924-AEB4-083CD5CF95FF}" srcOrd="3" destOrd="0" parTransId="{21E4CEC4-99AD-42E9-856E-2E38C5D96F67}" sibTransId="{77202817-E65E-4886-96C7-D40DF3E3F64A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DEC2D71B-BF54-4892-BD49-85ED47169CDF}" type="presOf" srcId="{C174B5D6-27F8-422B-93B7-4C7397C07254}" destId="{87B707B4-D110-4C8D-B8D3-1546CB14D54A}" srcOrd="0" destOrd="3" presId="urn:microsoft.com/office/officeart/2005/8/layout/vList6"/>
    <dgm:cxn modelId="{C6009E2E-2D98-4B09-9B61-1F8E7DC91FCB}" type="presOf" srcId="{FD9ADF67-9EF3-4CA0-A146-9C98AC1B196A}" destId="{CC7B759B-F1D4-4F2C-BB7E-791FBE104AF2}" srcOrd="0" destOrd="2" presId="urn:microsoft.com/office/officeart/2005/8/layout/vList6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A04465CD-A59D-496F-BD1F-58FF94E5F3C5}" type="presOf" srcId="{F1F06D98-1B90-4924-AEB4-083CD5CF95FF}" destId="{888B6D8E-4266-4CA5-846B-8A088C72A31F}" srcOrd="0" destOrd="3" presId="urn:microsoft.com/office/officeart/2005/8/layout/vList6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7419EB28-3D9D-4B7E-84A6-859DCECB6493}" type="presParOf" srcId="{AF2D923C-34CA-4107-941F-26ADFF207502}" destId="{C6D8A186-BF17-4CAD-947E-F5B22449250C}" srcOrd="0" destOrd="0" presId="urn:microsoft.com/office/officeart/2005/8/layout/vList6"/>
    <dgm:cxn modelId="{1AB09063-1F6E-4084-87E4-72641BBDF7B2}" type="presParOf" srcId="{C6D8A186-BF17-4CAD-947E-F5B22449250C}" destId="{0E19D172-3256-4658-9F46-1958403932C0}" srcOrd="0" destOrd="0" presId="urn:microsoft.com/office/officeart/2005/8/layout/vList6"/>
    <dgm:cxn modelId="{3EEA8DE3-101F-4357-BD0D-D157DA8DA446}" type="presParOf" srcId="{C6D8A186-BF17-4CAD-947E-F5B22449250C}" destId="{CC7B759B-F1D4-4F2C-BB7E-791FBE104AF2}" srcOrd="1" destOrd="0" presId="urn:microsoft.com/office/officeart/2005/8/layout/vList6"/>
    <dgm:cxn modelId="{B9A0295E-578B-4E74-B179-5F610EE3323C}" type="presParOf" srcId="{AF2D923C-34CA-4107-941F-26ADFF207502}" destId="{1EC17FF8-4223-4328-A6E0-FE811763A920}" srcOrd="1" destOrd="0" presId="urn:microsoft.com/office/officeart/2005/8/layout/vList6"/>
    <dgm:cxn modelId="{3EEC24B9-8F4F-48B4-AA0E-0E915784A991}" type="presParOf" srcId="{AF2D923C-34CA-4107-941F-26ADFF207502}" destId="{723D7873-7964-4DE0-8DCA-BFA03A5241F5}" srcOrd="2" destOrd="0" presId="urn:microsoft.com/office/officeart/2005/8/layout/vList6"/>
    <dgm:cxn modelId="{3C52BE99-6188-4C5A-A84C-9DEFC767A33A}" type="presParOf" srcId="{723D7873-7964-4DE0-8DCA-BFA03A5241F5}" destId="{4372B7C4-E661-41F3-BE2B-00AE1A3F3A1C}" srcOrd="0" destOrd="0" presId="urn:microsoft.com/office/officeart/2005/8/layout/vList6"/>
    <dgm:cxn modelId="{B24C72EE-CA45-4E1F-B0BB-522265D5DC16}" type="presParOf" srcId="{723D7873-7964-4DE0-8DCA-BFA03A5241F5}" destId="{888B6D8E-4266-4CA5-846B-8A088C72A31F}" srcOrd="1" destOrd="0" presId="urn:microsoft.com/office/officeart/2005/8/layout/vList6"/>
    <dgm:cxn modelId="{E3D65EA6-9205-400F-A0C3-0DCDFBA8E69B}" type="presParOf" srcId="{AF2D923C-34CA-4107-941F-26ADFF207502}" destId="{84F46D7E-458A-4BFC-B482-7A35F01868FA}" srcOrd="3" destOrd="0" presId="urn:microsoft.com/office/officeart/2005/8/layout/vList6"/>
    <dgm:cxn modelId="{BE552829-06EB-4FFF-8BC1-16105B9F200D}" type="presParOf" srcId="{AF2D923C-34CA-4107-941F-26ADFF207502}" destId="{60482929-8A90-43B4-9372-03DDA9143B69}" srcOrd="4" destOrd="0" presId="urn:microsoft.com/office/officeart/2005/8/layout/vList6"/>
    <dgm:cxn modelId="{A1E8B53D-2E68-4FDE-B589-E885819A9791}" type="presParOf" srcId="{60482929-8A90-43B4-9372-03DDA9143B69}" destId="{C3885DD5-17FB-4414-932F-EB429EA7A38D}" srcOrd="0" destOrd="0" presId="urn:microsoft.com/office/officeart/2005/8/layout/vList6"/>
    <dgm:cxn modelId="{7E5C6EE1-1E2B-41B4-A615-F1F52026724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136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</a:t>
          </a:r>
          <a:r>
            <a:rPr lang="en-US" sz="1300" baseline="0" dirty="0" smtClean="0">
              <a:solidFill>
                <a:schemeClr val="bg1"/>
              </a:solidFill>
            </a:rPr>
            <a:t>depends on socket adapter( ranges  830-965gm)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Flexion angle:  150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Overall fitted height: depends on socket adapter( ranges 176-199mm)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610E3156-CA91-4211-B04D-A7B5F8A1713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 closing geometry</a:t>
          </a:r>
          <a:endParaRPr lang="en-US" sz="1300" dirty="0">
            <a:solidFill>
              <a:schemeClr val="bg1"/>
            </a:solidFill>
          </a:endParaRPr>
        </a:p>
      </dgm:t>
    </dgm:pt>
    <dgm:pt modelId="{48D105CF-8DD4-46C2-BA58-3A8F30A0D4E1}" type="parTrans" cxnId="{4F20C0B1-85CE-4D62-A798-6553F5072D35}">
      <dgm:prSet/>
      <dgm:spPr/>
      <dgm:t>
        <a:bodyPr/>
        <a:lstStyle/>
        <a:p>
          <a:endParaRPr lang="en-US"/>
        </a:p>
      </dgm:t>
    </dgm:pt>
    <dgm:pt modelId="{5C551D65-4017-40C0-998A-F63DE4E5986B}" type="sibTrans" cxnId="{4F20C0B1-85CE-4D62-A798-6553F5072D35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20909476-1991-4014-B4E4-83FE82BBDF2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socket connection</a:t>
          </a:r>
          <a:endParaRPr lang="en-US" sz="1300" dirty="0">
            <a:solidFill>
              <a:schemeClr val="bg1"/>
            </a:solidFill>
          </a:endParaRPr>
        </a:p>
      </dgm:t>
    </dgm:pt>
    <dgm:pt modelId="{40F154B6-35B1-4BE4-8F7A-2C280B1669F1}" type="parTrans" cxnId="{40CF33DB-8B8F-4B5C-B44E-7E3CBB319094}">
      <dgm:prSet/>
      <dgm:spPr/>
      <dgm:t>
        <a:bodyPr/>
        <a:lstStyle/>
        <a:p>
          <a:endParaRPr lang="en-US"/>
        </a:p>
      </dgm:t>
    </dgm:pt>
    <dgm:pt modelId="{873AD8BF-C007-4056-A14B-8DDFEC60520C}" type="sibTrans" cxnId="{40CF33DB-8B8F-4B5C-B44E-7E3CBB319094}">
      <dgm:prSet/>
      <dgm:spPr/>
      <dgm:t>
        <a:bodyPr/>
        <a:lstStyle/>
        <a:p>
          <a:endParaRPr lang="en-US"/>
        </a:p>
      </dgm:t>
    </dgm:pt>
    <dgm:pt modelId="{F1F06D98-1B90-4924-AEB4-083CD5CF95F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Integrated pivot and shift function</a:t>
          </a:r>
          <a:endParaRPr lang="en-US" sz="1300" dirty="0">
            <a:solidFill>
              <a:schemeClr val="bg1"/>
            </a:solidFill>
          </a:endParaRPr>
        </a:p>
      </dgm:t>
    </dgm:pt>
    <dgm:pt modelId="{21E4CEC4-99AD-42E9-856E-2E38C5D96F67}" type="parTrans" cxnId="{1130ADF5-4EA4-4EDA-A933-40DC193688E4}">
      <dgm:prSet/>
      <dgm:spPr/>
      <dgm:t>
        <a:bodyPr/>
        <a:lstStyle/>
        <a:p>
          <a:endParaRPr lang="en-US"/>
        </a:p>
      </dgm:t>
    </dgm:pt>
    <dgm:pt modelId="{77202817-E65E-4886-96C7-D40DF3E3F64A}" type="sibTrans" cxnId="{1130ADF5-4EA4-4EDA-A933-40DC193688E4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9857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F20C0B1-85CE-4D62-A798-6553F5072D35}" srcId="{B0FB85C5-7672-438F-8BFE-E4420319E30B}" destId="{610E3156-CA91-4211-B04D-A7B5F8A17134}" srcOrd="2" destOrd="0" parTransId="{48D105CF-8DD4-46C2-BA58-3A8F30A0D4E1}" sibTransId="{5C551D65-4017-40C0-998A-F63DE4E5986B}"/>
    <dgm:cxn modelId="{D1467534-818D-4FCD-A835-BA458324CFBD}" type="presOf" srcId="{26736893-B75F-41CB-8A91-7EE0A9F423C8}" destId="{AF2D923C-34CA-4107-941F-26ADFF207502}" srcOrd="0" destOrd="0" presId="urn:microsoft.com/office/officeart/2005/8/layout/vList6"/>
    <dgm:cxn modelId="{35218688-D4E7-4C5D-8F57-D57937E470DC}" type="presOf" srcId="{C174B5D6-27F8-422B-93B7-4C7397C07254}" destId="{87B707B4-D110-4C8D-B8D3-1546CB14D54A}" srcOrd="0" destOrd="3" presId="urn:microsoft.com/office/officeart/2005/8/layout/vList6"/>
    <dgm:cxn modelId="{6323C6F3-1A48-4CA7-9564-FBE191D55D07}" type="presOf" srcId="{72C156E3-47D5-4A2D-96CF-616EA66FF9F9}" destId="{C3885DD5-17FB-4414-932F-EB429EA7A38D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AF4FB17F-B041-424D-B752-660D1177E24F}" type="presOf" srcId="{20909476-1991-4014-B4E4-83FE82BBDF2F}" destId="{888B6D8E-4266-4CA5-846B-8A088C72A31F}" srcOrd="0" destOrd="1" presId="urn:microsoft.com/office/officeart/2005/8/layout/vList6"/>
    <dgm:cxn modelId="{7473D5BB-F823-4D93-9A5A-53046ED68DEB}" type="presOf" srcId="{FD9ADF67-9EF3-4CA0-A146-9C98AC1B196A}" destId="{CC7B759B-F1D4-4F2C-BB7E-791FBE104AF2}" srcOrd="0" destOrd="2" presId="urn:microsoft.com/office/officeart/2005/8/layout/vList6"/>
    <dgm:cxn modelId="{E7151F89-DC96-437E-9656-33951FB467F3}" type="presOf" srcId="{9A4098B6-F712-43AB-AE8E-D59EDE4A8783}" destId="{888B6D8E-4266-4CA5-846B-8A088C72A31F}" srcOrd="0" destOrd="0" presId="urn:microsoft.com/office/officeart/2005/8/layout/vList6"/>
    <dgm:cxn modelId="{4A221962-5F26-4D83-9CF5-B09C622CC5EA}" type="presOf" srcId="{3E224EA4-D443-4528-822E-0B92C772AD19}" destId="{CC7B759B-F1D4-4F2C-BB7E-791FBE104AF2}" srcOrd="0" destOrd="0" presId="urn:microsoft.com/office/officeart/2005/8/layout/vList6"/>
    <dgm:cxn modelId="{0B8ECD70-82EF-4ED7-955D-55D59524DD34}" srcId="{72C156E3-47D5-4A2D-96CF-616EA66FF9F9}" destId="{092D4C2D-F01A-4D71-8C23-71AA44D5538D}" srcOrd="0" destOrd="0" parTransId="{56C1BE6D-6E75-46A0-B929-A7893A7B4A20}" sibTransId="{09A627DB-8FCD-449B-A15D-7A220E54884C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77E9E6E4-6AFB-4E33-A71E-179F398240FF}" type="presOf" srcId="{092D4C2D-F01A-4D71-8C23-71AA44D5538D}" destId="{87B707B4-D110-4C8D-B8D3-1546CB14D54A}" srcOrd="0" destOrd="0" presId="urn:microsoft.com/office/officeart/2005/8/layout/vList6"/>
    <dgm:cxn modelId="{91CA6919-28C0-4C29-9638-894BDC7BF29F}" type="presOf" srcId="{610E3156-CA91-4211-B04D-A7B5F8A17134}" destId="{888B6D8E-4266-4CA5-846B-8A088C72A31F}" srcOrd="0" destOrd="2" presId="urn:microsoft.com/office/officeart/2005/8/layout/vList6"/>
    <dgm:cxn modelId="{DDEA33A9-BC15-49FD-B5EE-A50C2A413C68}" type="presOf" srcId="{02D3836E-589D-4891-9121-4B02C2C592A0}" destId="{0E19D172-3256-4658-9F46-1958403932C0}" srcOrd="0" destOrd="0" presId="urn:microsoft.com/office/officeart/2005/8/layout/vList6"/>
    <dgm:cxn modelId="{40CF33DB-8B8F-4B5C-B44E-7E3CBB319094}" srcId="{B0FB85C5-7672-438F-8BFE-E4420319E30B}" destId="{20909476-1991-4014-B4E4-83FE82BBDF2F}" srcOrd="1" destOrd="0" parTransId="{40F154B6-35B1-4BE4-8F7A-2C280B1669F1}" sibTransId="{873AD8BF-C007-4056-A14B-8DDFEC60520C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2102DAC3-D44F-46DA-AFE7-933A83298940}" type="presOf" srcId="{532CE659-5B48-476E-BCAB-E2CD47D651EA}" destId="{87B707B4-D110-4C8D-B8D3-1546CB14D54A}" srcOrd="0" destOrd="1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2BE92826-681F-48A7-9BA7-0D620E65C756}" type="presOf" srcId="{F1F06D98-1B90-4924-AEB4-083CD5CF95FF}" destId="{888B6D8E-4266-4CA5-846B-8A088C72A31F}" srcOrd="0" destOrd="3" presId="urn:microsoft.com/office/officeart/2005/8/layout/vList6"/>
    <dgm:cxn modelId="{ED83BF84-8355-4D3F-9B1D-98E00C72BCBD}" type="presOf" srcId="{3BA1B933-AAC6-4CF6-83DE-6CFA4F4C1A32}" destId="{87B707B4-D110-4C8D-B8D3-1546CB14D54A}" srcOrd="0" destOrd="2" presId="urn:microsoft.com/office/officeart/2005/8/layout/vList6"/>
    <dgm:cxn modelId="{A0110A13-D708-4E27-9763-39264DBAB3E6}" type="presOf" srcId="{B0FB85C5-7672-438F-8BFE-E4420319E30B}" destId="{4372B7C4-E661-41F3-BE2B-00AE1A3F3A1C}" srcOrd="0" destOrd="0" presId="urn:microsoft.com/office/officeart/2005/8/layout/vList6"/>
    <dgm:cxn modelId="{1130ADF5-4EA4-4EDA-A933-40DC193688E4}" srcId="{B0FB85C5-7672-438F-8BFE-E4420319E30B}" destId="{F1F06D98-1B90-4924-AEB4-083CD5CF95FF}" srcOrd="3" destOrd="0" parTransId="{21E4CEC4-99AD-42E9-856E-2E38C5D96F67}" sibTransId="{77202817-E65E-4886-96C7-D40DF3E3F64A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2F752EA3-2F39-49E4-9F40-DC53D6FFE9EC}" type="presOf" srcId="{F859A755-48AD-4CC0-AE25-62FEB732EFBE}" destId="{CC7B759B-F1D4-4F2C-BB7E-791FBE104AF2}" srcOrd="0" destOrd="1" presId="urn:microsoft.com/office/officeart/2005/8/layout/vList6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27B6EB9F-768D-4893-9819-F997B58996DA}" type="presParOf" srcId="{AF2D923C-34CA-4107-941F-26ADFF207502}" destId="{C6D8A186-BF17-4CAD-947E-F5B22449250C}" srcOrd="0" destOrd="0" presId="urn:microsoft.com/office/officeart/2005/8/layout/vList6"/>
    <dgm:cxn modelId="{BE42996E-FAB1-487C-9680-4BE39DC1CC22}" type="presParOf" srcId="{C6D8A186-BF17-4CAD-947E-F5B22449250C}" destId="{0E19D172-3256-4658-9F46-1958403932C0}" srcOrd="0" destOrd="0" presId="urn:microsoft.com/office/officeart/2005/8/layout/vList6"/>
    <dgm:cxn modelId="{D2BFE15C-3C63-4250-91DF-A2C921A1029F}" type="presParOf" srcId="{C6D8A186-BF17-4CAD-947E-F5B22449250C}" destId="{CC7B759B-F1D4-4F2C-BB7E-791FBE104AF2}" srcOrd="1" destOrd="0" presId="urn:microsoft.com/office/officeart/2005/8/layout/vList6"/>
    <dgm:cxn modelId="{81227489-A0FE-4D9D-9F3F-617E03AD4236}" type="presParOf" srcId="{AF2D923C-34CA-4107-941F-26ADFF207502}" destId="{1EC17FF8-4223-4328-A6E0-FE811763A920}" srcOrd="1" destOrd="0" presId="urn:microsoft.com/office/officeart/2005/8/layout/vList6"/>
    <dgm:cxn modelId="{B53C73EB-2D21-4219-8DDD-443C41AF0E56}" type="presParOf" srcId="{AF2D923C-34CA-4107-941F-26ADFF207502}" destId="{723D7873-7964-4DE0-8DCA-BFA03A5241F5}" srcOrd="2" destOrd="0" presId="urn:microsoft.com/office/officeart/2005/8/layout/vList6"/>
    <dgm:cxn modelId="{149631DC-D96C-4D9B-96C9-90C817C6CD78}" type="presParOf" srcId="{723D7873-7964-4DE0-8DCA-BFA03A5241F5}" destId="{4372B7C4-E661-41F3-BE2B-00AE1A3F3A1C}" srcOrd="0" destOrd="0" presId="urn:microsoft.com/office/officeart/2005/8/layout/vList6"/>
    <dgm:cxn modelId="{413E229B-D2C5-4DF2-988C-5764635E4393}" type="presParOf" srcId="{723D7873-7964-4DE0-8DCA-BFA03A5241F5}" destId="{888B6D8E-4266-4CA5-846B-8A088C72A31F}" srcOrd="1" destOrd="0" presId="urn:microsoft.com/office/officeart/2005/8/layout/vList6"/>
    <dgm:cxn modelId="{710EF380-CF47-49D9-86EF-14032BB7D134}" type="presParOf" srcId="{AF2D923C-34CA-4107-941F-26ADFF207502}" destId="{84F46D7E-458A-4BFC-B482-7A35F01868FA}" srcOrd="3" destOrd="0" presId="urn:microsoft.com/office/officeart/2005/8/layout/vList6"/>
    <dgm:cxn modelId="{07741E88-8E11-431C-A231-C083637855F0}" type="presParOf" srcId="{AF2D923C-34CA-4107-941F-26ADFF207502}" destId="{60482929-8A90-43B4-9372-03DDA9143B69}" srcOrd="4" destOrd="0" presId="urn:microsoft.com/office/officeart/2005/8/layout/vList6"/>
    <dgm:cxn modelId="{F7A5A10D-C9F9-4226-B482-12DF43DFED95}" type="presParOf" srcId="{60482929-8A90-43B4-9372-03DDA9143B69}" destId="{C3885DD5-17FB-4414-932F-EB429EA7A38D}" srcOrd="0" destOrd="0" presId="urn:microsoft.com/office/officeart/2005/8/layout/vList6"/>
    <dgm:cxn modelId="{6F6369F8-0864-42D1-B533-8341405DF66C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</a:t>
          </a:r>
          <a:r>
            <a:rPr lang="en-US" sz="1600" dirty="0" smtClean="0">
              <a:solidFill>
                <a:schemeClr val="tx1"/>
              </a:solidFill>
            </a:rPr>
            <a:t>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Pelvic level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II,III,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865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Flexion angle:  140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092D4C2D-F01A-4D71-8C23-71AA44D5538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r>
            <a:rPr lang="en-US" sz="1300" b="0" i="0" dirty="0" smtClean="0">
              <a:solidFill>
                <a:schemeClr val="bg1"/>
              </a:solidFill>
            </a:rPr>
            <a:t>, Titanium</a:t>
          </a:r>
          <a:endParaRPr lang="en-US" sz="1300" dirty="0">
            <a:solidFill>
              <a:schemeClr val="bg1"/>
            </a:solidFill>
          </a:endParaRPr>
        </a:p>
      </dgm:t>
    </dgm:pt>
    <dgm:pt modelId="{56C1BE6D-6E75-46A0-B929-A7893A7B4A20}" type="parTrans" cxnId="{0B8ECD70-82EF-4ED7-955D-55D59524DD34}">
      <dgm:prSet/>
      <dgm:spPr/>
      <dgm:t>
        <a:bodyPr/>
        <a:lstStyle/>
        <a:p>
          <a:endParaRPr lang="en-US"/>
        </a:p>
      </dgm:t>
    </dgm:pt>
    <dgm:pt modelId="{09A627DB-8FCD-449B-A15D-7A220E54884C}" type="sibTrans" cxnId="{0B8ECD70-82EF-4ED7-955D-55D59524DD34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Adjustable extension function and stop</a:t>
          </a:r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B59EA354-8E9B-4745-8793-08A212713044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EE33338-A1A3-4751-9A72-9D8240394D69}" type="parTrans" cxnId="{D6A72DF4-0604-4090-9041-98E19F413BF7}">
      <dgm:prSet/>
      <dgm:spPr/>
      <dgm:t>
        <a:bodyPr/>
        <a:lstStyle/>
        <a:p>
          <a:endParaRPr lang="en-US"/>
        </a:p>
      </dgm:t>
    </dgm:pt>
    <dgm:pt modelId="{939C09CE-7040-427C-BDAA-E552E62CB35D}" type="sibTrans" cxnId="{D6A72DF4-0604-4090-9041-98E19F413BF7}">
      <dgm:prSet/>
      <dgm:spPr/>
      <dgm:t>
        <a:bodyPr/>
        <a:lstStyle/>
        <a:p>
          <a:endParaRPr lang="en-US"/>
        </a:p>
      </dgm:t>
    </dgm:pt>
    <dgm:pt modelId="{E9F1ADDA-C827-4203-AC46-5F201F331EB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3 dimensional adjustment radius</a:t>
          </a:r>
          <a:endParaRPr lang="en-US" sz="1300" dirty="0">
            <a:solidFill>
              <a:schemeClr val="bg1"/>
            </a:solidFill>
          </a:endParaRPr>
        </a:p>
      </dgm:t>
    </dgm:pt>
    <dgm:pt modelId="{B6B8CCE9-6FC5-4B4D-9742-D7542E8BBD38}" type="parTrans" cxnId="{CB1A6648-780C-44E7-82D6-3179492942D9}">
      <dgm:prSet/>
      <dgm:spPr/>
      <dgm:t>
        <a:bodyPr/>
        <a:lstStyle/>
        <a:p>
          <a:endParaRPr lang="en-US"/>
        </a:p>
      </dgm:t>
    </dgm:pt>
    <dgm:pt modelId="{BFF53A2F-4751-4333-BAE7-D1DFC94D0B49}" type="sibTrans" cxnId="{CB1A6648-780C-44E7-82D6-3179492942D9}">
      <dgm:prSet/>
      <dgm:spPr/>
      <dgm:t>
        <a:bodyPr/>
        <a:lstStyle/>
        <a:p>
          <a:endParaRPr lang="en-US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Comes with ESSA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/>
        </a:p>
      </dgm:t>
    </dgm:pt>
    <dgm:pt modelId="{BA139E1F-D3DE-4BFB-BF21-CC057FA1BB0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B9E17D23-ACA0-4368-9CA6-F6061ED157B8}" type="parTrans" cxnId="{A34A463E-7034-4D6A-AEA1-25B61FC826AF}">
      <dgm:prSet/>
      <dgm:spPr/>
      <dgm:t>
        <a:bodyPr/>
        <a:lstStyle/>
        <a:p>
          <a:endParaRPr lang="en-US"/>
        </a:p>
      </dgm:t>
    </dgm:pt>
    <dgm:pt modelId="{5A776320-EF34-4265-9ABF-88926222BC00}" type="sibTrans" cxnId="{A34A463E-7034-4D6A-AEA1-25B61FC826AF}">
      <dgm:prSet/>
      <dgm:spPr/>
      <dgm:t>
        <a:bodyPr/>
        <a:lstStyle/>
        <a:p>
          <a:endParaRPr lang="en-US"/>
        </a:p>
      </dgm:t>
    </dgm:pt>
    <dgm:pt modelId="{083ABBE0-0FE0-41D9-AD37-B65A4651F23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GB" sz="1300" dirty="0" smtClean="0">
              <a:solidFill>
                <a:schemeClr val="bg1"/>
              </a:solidFill>
            </a:rPr>
            <a:t>exchangeable extension bumpers in 18°, 25°and 33°</a:t>
          </a:r>
          <a:endParaRPr lang="en-US" sz="1300" dirty="0">
            <a:solidFill>
              <a:schemeClr val="bg1"/>
            </a:solidFill>
          </a:endParaRPr>
        </a:p>
      </dgm:t>
    </dgm:pt>
    <dgm:pt modelId="{461B39DB-7E71-412B-A7D1-115E43D05220}" type="parTrans" cxnId="{15039D14-2AC1-40BF-977E-ADE7C7DBDD4D}">
      <dgm:prSet/>
      <dgm:spPr/>
    </dgm:pt>
    <dgm:pt modelId="{EC346FE0-1D1F-41E3-A0BD-3D79555EEF6C}" type="sibTrans" cxnId="{15039D14-2AC1-40BF-977E-ADE7C7DBDD4D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34A463E-7034-4D6A-AEA1-25B61FC826AF}" srcId="{72C156E3-47D5-4A2D-96CF-616EA66FF9F9}" destId="{BA139E1F-D3DE-4BFB-BF21-CC057FA1BB05}" srcOrd="0" destOrd="0" parTransId="{B9E17D23-ACA0-4368-9CA6-F6061ED157B8}" sibTransId="{5A776320-EF34-4265-9ABF-88926222BC00}"/>
    <dgm:cxn modelId="{2C240903-73A2-4459-8671-AB8C854639EE}" type="presOf" srcId="{9A4098B6-F712-43AB-AE8E-D59EDE4A8783}" destId="{888B6D8E-4266-4CA5-846B-8A088C72A31F}" srcOrd="0" destOrd="0" presId="urn:microsoft.com/office/officeart/2005/8/layout/vList6"/>
    <dgm:cxn modelId="{0CA6A47E-0881-4F7A-95AE-DD55D4E1D916}" type="presOf" srcId="{3BA1B933-AAC6-4CF6-83DE-6CFA4F4C1A32}" destId="{87B707B4-D110-4C8D-B8D3-1546CB14D54A}" srcOrd="0" destOrd="3" presId="urn:microsoft.com/office/officeart/2005/8/layout/vList6"/>
    <dgm:cxn modelId="{85299112-844E-463A-A3FA-C8C485CF73FC}" type="presOf" srcId="{B59EA354-8E9B-4745-8793-08A212713044}" destId="{CC7B759B-F1D4-4F2C-BB7E-791FBE104AF2}" srcOrd="0" destOrd="2" presId="urn:microsoft.com/office/officeart/2005/8/layout/vList6"/>
    <dgm:cxn modelId="{CECBAF21-AE55-4536-B384-63A91F8DD508}" type="presOf" srcId="{C174B5D6-27F8-422B-93B7-4C7397C07254}" destId="{87B707B4-D110-4C8D-B8D3-1546CB14D54A}" srcOrd="0" destOrd="4" presId="urn:microsoft.com/office/officeart/2005/8/layout/vList6"/>
    <dgm:cxn modelId="{20BA81D6-E97C-40CD-8D6B-DE88F89E64C4}" type="presOf" srcId="{26736893-B75F-41CB-8A91-7EE0A9F423C8}" destId="{AF2D923C-34CA-4107-941F-26ADFF207502}" srcOrd="0" destOrd="0" presId="urn:microsoft.com/office/officeart/2005/8/layout/vList6"/>
    <dgm:cxn modelId="{15039D14-2AC1-40BF-977E-ADE7C7DBDD4D}" srcId="{B0FB85C5-7672-438F-8BFE-E4420319E30B}" destId="{083ABBE0-0FE0-41D9-AD37-B65A4651F23B}" srcOrd="3" destOrd="0" parTransId="{461B39DB-7E71-412B-A7D1-115E43D05220}" sibTransId="{EC346FE0-1D1F-41E3-A0BD-3D79555EEF6C}"/>
    <dgm:cxn modelId="{8CE5E5BB-C247-4D5C-ADB0-186AC79790AE}" srcId="{B0FB85C5-7672-438F-8BFE-E4420319E30B}" destId="{E73E354E-95CA-416B-A419-F6F1BE0B0F52}" srcOrd="2" destOrd="0" parTransId="{3935493F-CA42-4D93-84B5-4715E01CBE5E}" sibTransId="{D3B5729C-4F82-45E9-974B-061AD778ECC8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1DB37CD8-5988-49BB-BAAD-9DB03CFB9407}" type="presOf" srcId="{E73E354E-95CA-416B-A419-F6F1BE0B0F52}" destId="{888B6D8E-4266-4CA5-846B-8A088C72A31F}" srcOrd="0" destOrd="2" presId="urn:microsoft.com/office/officeart/2005/8/layout/vList6"/>
    <dgm:cxn modelId="{5ED05AED-E2F9-47C8-AB80-E47CCE26B3D7}" srcId="{72C156E3-47D5-4A2D-96CF-616EA66FF9F9}" destId="{3BA1B933-AAC6-4CF6-83DE-6CFA4F4C1A32}" srcOrd="3" destOrd="0" parTransId="{6BD302C0-10BC-4580-9683-10B9481D4A98}" sibTransId="{0EBDAE73-BA90-4583-B8BA-681FE321B7AA}"/>
    <dgm:cxn modelId="{CB1A6648-780C-44E7-82D6-3179492942D9}" srcId="{B0FB85C5-7672-438F-8BFE-E4420319E30B}" destId="{E9F1ADDA-C827-4203-AC46-5F201F331EB4}" srcOrd="1" destOrd="0" parTransId="{B6B8CCE9-6FC5-4B4D-9742-D7542E8BBD38}" sibTransId="{BFF53A2F-4751-4333-BAE7-D1DFC94D0B49}"/>
    <dgm:cxn modelId="{BF2387BA-1DC3-4F72-A68C-6E19E9976D25}" type="presOf" srcId="{F859A755-48AD-4CC0-AE25-62FEB732EFBE}" destId="{CC7B759B-F1D4-4F2C-BB7E-791FBE104AF2}" srcOrd="0" destOrd="1" presId="urn:microsoft.com/office/officeart/2005/8/layout/vList6"/>
    <dgm:cxn modelId="{717216F4-3F6D-4D30-8B0F-DCCC96428949}" type="presOf" srcId="{E9F1ADDA-C827-4203-AC46-5F201F331EB4}" destId="{888B6D8E-4266-4CA5-846B-8A088C72A31F}" srcOrd="0" destOrd="1" presId="urn:microsoft.com/office/officeart/2005/8/layout/vList6"/>
    <dgm:cxn modelId="{D6A72DF4-0604-4090-9041-98E19F413BF7}" srcId="{02D3836E-589D-4891-9121-4B02C2C592A0}" destId="{B59EA354-8E9B-4745-8793-08A212713044}" srcOrd="2" destOrd="0" parTransId="{FEE33338-A1A3-4751-9A72-9D8240394D69}" sibTransId="{939C09CE-7040-427C-BDAA-E552E62CB35D}"/>
    <dgm:cxn modelId="{906D1BB0-800E-4A72-A6BF-4A74DA5D6188}" type="presOf" srcId="{092D4C2D-F01A-4D71-8C23-71AA44D5538D}" destId="{87B707B4-D110-4C8D-B8D3-1546CB14D54A}" srcOrd="0" destOrd="1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8EB4425F-EAA1-4A09-920F-4C6F88C26CB2}" type="presOf" srcId="{B0FB85C5-7672-438F-8BFE-E4420319E30B}" destId="{4372B7C4-E661-41F3-BE2B-00AE1A3F3A1C}" srcOrd="0" destOrd="0" presId="urn:microsoft.com/office/officeart/2005/8/layout/vList6"/>
    <dgm:cxn modelId="{5AE6A8AC-0B45-40BF-A639-46CC8831A4B8}" type="presOf" srcId="{02D3836E-589D-4891-9121-4B02C2C592A0}" destId="{0E19D172-3256-4658-9F46-1958403932C0}" srcOrd="0" destOrd="0" presId="urn:microsoft.com/office/officeart/2005/8/layout/vList6"/>
    <dgm:cxn modelId="{0B8ECD70-82EF-4ED7-955D-55D59524DD34}" srcId="{72C156E3-47D5-4A2D-96CF-616EA66FF9F9}" destId="{092D4C2D-F01A-4D71-8C23-71AA44D5538D}" srcOrd="1" destOrd="0" parTransId="{56C1BE6D-6E75-46A0-B929-A7893A7B4A20}" sibTransId="{09A627DB-8FCD-449B-A15D-7A220E54884C}"/>
    <dgm:cxn modelId="{07836CDD-1B8F-4488-8CCB-0BD0D82A9376}" srcId="{72C156E3-47D5-4A2D-96CF-616EA66FF9F9}" destId="{C174B5D6-27F8-422B-93B7-4C7397C07254}" srcOrd="4" destOrd="0" parTransId="{551A03FD-096B-4D66-A48D-92C9FBAE0116}" sibTransId="{3258D4CD-3B80-4B9D-A86A-1040E7F6A5F4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35440649-4674-4201-BC14-D81445865513}" type="presOf" srcId="{3E224EA4-D443-4528-822E-0B92C772AD19}" destId="{CC7B759B-F1D4-4F2C-BB7E-791FBE104AF2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D45D5C13-792E-4ED9-8D57-76F57CAABE72}" type="presOf" srcId="{083ABBE0-0FE0-41D9-AD37-B65A4651F23B}" destId="{888B6D8E-4266-4CA5-846B-8A088C72A31F}" srcOrd="0" destOrd="3" presId="urn:microsoft.com/office/officeart/2005/8/layout/vList6"/>
    <dgm:cxn modelId="{BFC6E8CD-C925-426C-9990-C5867C9933B2}" type="presOf" srcId="{72C156E3-47D5-4A2D-96CF-616EA66FF9F9}" destId="{C3885DD5-17FB-4414-932F-EB429EA7A38D}" srcOrd="0" destOrd="0" presId="urn:microsoft.com/office/officeart/2005/8/layout/vList6"/>
    <dgm:cxn modelId="{78F8FE7F-BB9D-4BF3-AC74-596F487311C6}" type="presOf" srcId="{532CE659-5B48-476E-BCAB-E2CD47D651EA}" destId="{87B707B4-D110-4C8D-B8D3-1546CB14D54A}" srcOrd="0" destOrd="2" presId="urn:microsoft.com/office/officeart/2005/8/layout/vList6"/>
    <dgm:cxn modelId="{A1F4E905-4764-4903-81A0-57FF2B724881}" type="presOf" srcId="{BA139E1F-D3DE-4BFB-BF21-CC057FA1BB05}" destId="{87B707B4-D110-4C8D-B8D3-1546CB14D54A}" srcOrd="0" destOrd="0" presId="urn:microsoft.com/office/officeart/2005/8/layout/vList6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E8A99998-2939-42CF-B473-3D41842B2991}" srcId="{72C156E3-47D5-4A2D-96CF-616EA66FF9F9}" destId="{532CE659-5B48-476E-BCAB-E2CD47D651EA}" srcOrd="2" destOrd="0" parTransId="{DE8CF4A4-FBAD-4911-821E-381C0F593DC7}" sibTransId="{8D415C44-3739-4A9F-A3EB-6A02B0DE32D9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B26DEB52-E5CF-4EFC-BCCB-B6D02E815B86}" type="presParOf" srcId="{AF2D923C-34CA-4107-941F-26ADFF207502}" destId="{C6D8A186-BF17-4CAD-947E-F5B22449250C}" srcOrd="0" destOrd="0" presId="urn:microsoft.com/office/officeart/2005/8/layout/vList6"/>
    <dgm:cxn modelId="{2CF9D8B8-9238-429C-A56A-A1CEA837F5F3}" type="presParOf" srcId="{C6D8A186-BF17-4CAD-947E-F5B22449250C}" destId="{0E19D172-3256-4658-9F46-1958403932C0}" srcOrd="0" destOrd="0" presId="urn:microsoft.com/office/officeart/2005/8/layout/vList6"/>
    <dgm:cxn modelId="{0E949E4D-8AAA-4C09-AE1C-6BB5D657B29E}" type="presParOf" srcId="{C6D8A186-BF17-4CAD-947E-F5B22449250C}" destId="{CC7B759B-F1D4-4F2C-BB7E-791FBE104AF2}" srcOrd="1" destOrd="0" presId="urn:microsoft.com/office/officeart/2005/8/layout/vList6"/>
    <dgm:cxn modelId="{2A597585-7A10-46CD-8D13-0F7DE1185A27}" type="presParOf" srcId="{AF2D923C-34CA-4107-941F-26ADFF207502}" destId="{1EC17FF8-4223-4328-A6E0-FE811763A920}" srcOrd="1" destOrd="0" presId="urn:microsoft.com/office/officeart/2005/8/layout/vList6"/>
    <dgm:cxn modelId="{3C47614D-95C0-45D5-8BD4-6DB093E74197}" type="presParOf" srcId="{AF2D923C-34CA-4107-941F-26ADFF207502}" destId="{723D7873-7964-4DE0-8DCA-BFA03A5241F5}" srcOrd="2" destOrd="0" presId="urn:microsoft.com/office/officeart/2005/8/layout/vList6"/>
    <dgm:cxn modelId="{D56822F3-28FA-4CE0-A10D-870E60965A79}" type="presParOf" srcId="{723D7873-7964-4DE0-8DCA-BFA03A5241F5}" destId="{4372B7C4-E661-41F3-BE2B-00AE1A3F3A1C}" srcOrd="0" destOrd="0" presId="urn:microsoft.com/office/officeart/2005/8/layout/vList6"/>
    <dgm:cxn modelId="{58EA412B-50E2-46DC-B631-6FDB79ADED2F}" type="presParOf" srcId="{723D7873-7964-4DE0-8DCA-BFA03A5241F5}" destId="{888B6D8E-4266-4CA5-846B-8A088C72A31F}" srcOrd="1" destOrd="0" presId="urn:microsoft.com/office/officeart/2005/8/layout/vList6"/>
    <dgm:cxn modelId="{08BEA293-554E-4DC1-A1CD-CBA1F3CE8784}" type="presParOf" srcId="{AF2D923C-34CA-4107-941F-26ADFF207502}" destId="{84F46D7E-458A-4BFC-B482-7A35F01868FA}" srcOrd="3" destOrd="0" presId="urn:microsoft.com/office/officeart/2005/8/layout/vList6"/>
    <dgm:cxn modelId="{43A38E38-732D-406A-85BF-667D4392E65E}" type="presParOf" srcId="{AF2D923C-34CA-4107-941F-26ADFF207502}" destId="{60482929-8A90-43B4-9372-03DDA9143B69}" srcOrd="4" destOrd="0" presId="urn:microsoft.com/office/officeart/2005/8/layout/vList6"/>
    <dgm:cxn modelId="{ABDE45BD-A9B1-4D04-B7B0-D304A536E4F8}" type="presParOf" srcId="{60482929-8A90-43B4-9372-03DDA9143B69}" destId="{C3885DD5-17FB-4414-932F-EB429EA7A38D}" srcOrd="0" destOrd="0" presId="urn:microsoft.com/office/officeart/2005/8/layout/vList6"/>
    <dgm:cxn modelId="{A3E8CFE2-7FAC-4220-82E8-05DD936400C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D842ACF-B33B-4F14-A4B6-A6FDB6840EA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A0BAA-DFF5-4533-8D88-52D4433A0C36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err="1" smtClean="0"/>
            <a:t>medi</a:t>
          </a:r>
          <a:r>
            <a:rPr lang="en-US" sz="1600" dirty="0" smtClean="0"/>
            <a:t>  </a:t>
          </a:r>
          <a:r>
            <a:rPr lang="en-US" sz="1600" dirty="0" err="1" smtClean="0"/>
            <a:t>Tibial</a:t>
          </a:r>
          <a:r>
            <a:rPr lang="en-US" sz="1600" dirty="0" smtClean="0"/>
            <a:t> component</a:t>
          </a:r>
          <a:endParaRPr lang="en-US" sz="1600" dirty="0"/>
        </a:p>
      </dgm:t>
    </dgm:pt>
    <dgm:pt modelId="{0014CF75-0E64-4AE3-8B14-FF11A0FD0413}" type="parTrans" cxnId="{D10A8B2C-EFD3-46DE-9BCD-30423B09F466}">
      <dgm:prSet/>
      <dgm:spPr/>
      <dgm:t>
        <a:bodyPr/>
        <a:lstStyle/>
        <a:p>
          <a:endParaRPr lang="en-US"/>
        </a:p>
      </dgm:t>
    </dgm:pt>
    <dgm:pt modelId="{F1F0F151-B3D6-4BF8-B413-4F0B53E18429}" type="sibTrans" cxnId="{D10A8B2C-EFD3-46DE-9BCD-30423B09F466}">
      <dgm:prSet/>
      <dgm:spPr/>
      <dgm:t>
        <a:bodyPr/>
        <a:lstStyle/>
        <a:p>
          <a:endParaRPr lang="en-US"/>
        </a:p>
      </dgm:t>
    </dgm:pt>
    <dgm:pt modelId="{6A107DCB-E27F-4054-9A5D-C444EA4F82CB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Pylon</a:t>
          </a:r>
          <a:endParaRPr lang="en-US" sz="1400" dirty="0"/>
        </a:p>
      </dgm:t>
    </dgm:pt>
    <dgm:pt modelId="{2C5063AA-1B04-4CA3-9A47-17F47FFDD475}" type="parTrans" cxnId="{6D9852FC-577C-4BE6-B920-1CAD7F90E050}">
      <dgm:prSet custT="1"/>
      <dgm:spPr/>
      <dgm:t>
        <a:bodyPr/>
        <a:lstStyle/>
        <a:p>
          <a:endParaRPr lang="en-US" sz="1400"/>
        </a:p>
      </dgm:t>
    </dgm:pt>
    <dgm:pt modelId="{67755623-9A72-41D4-9676-9827EC05E515}" type="sibTrans" cxnId="{6D9852FC-577C-4BE6-B920-1CAD7F90E050}">
      <dgm:prSet/>
      <dgm:spPr/>
      <dgm:t>
        <a:bodyPr/>
        <a:lstStyle/>
        <a:p>
          <a:endParaRPr lang="en-US"/>
        </a:p>
      </dgm:t>
    </dgm:pt>
    <dgm:pt modelId="{17C7B293-9DD6-4B68-A350-BE9963C6A4D4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Clever bone</a:t>
          </a:r>
        </a:p>
      </dgm:t>
    </dgm:pt>
    <dgm:pt modelId="{E86957C0-CA7A-43BD-B6F2-48777803972D}" type="parTrans" cxnId="{A364CB60-0E7A-4945-A66E-051630EBD6D9}">
      <dgm:prSet custT="1"/>
      <dgm:spPr/>
      <dgm:t>
        <a:bodyPr/>
        <a:lstStyle/>
        <a:p>
          <a:endParaRPr lang="en-US" sz="1400"/>
        </a:p>
      </dgm:t>
    </dgm:pt>
    <dgm:pt modelId="{A7C8D700-A1BD-491D-886E-73C8C053BD00}" type="sibTrans" cxnId="{A364CB60-0E7A-4945-A66E-051630EBD6D9}">
      <dgm:prSet/>
      <dgm:spPr/>
      <dgm:t>
        <a:bodyPr/>
        <a:lstStyle/>
        <a:p>
          <a:endParaRPr lang="en-US"/>
        </a:p>
      </dgm:t>
    </dgm:pt>
    <dgm:pt modelId="{741754A2-3660-42E6-9EF7-B66A4A84000C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ESSA</a:t>
          </a:r>
          <a:endParaRPr lang="en-US" sz="1400" dirty="0"/>
        </a:p>
      </dgm:t>
    </dgm:pt>
    <dgm:pt modelId="{6C83ED95-FB62-4AD7-9A10-DFBBB30ADBDB}" type="parTrans" cxnId="{54CDEAB2-B473-4B50-9B05-41CE58B70E8F}">
      <dgm:prSet custT="1"/>
      <dgm:spPr/>
      <dgm:t>
        <a:bodyPr/>
        <a:lstStyle/>
        <a:p>
          <a:endParaRPr lang="en-US" sz="1400"/>
        </a:p>
      </dgm:t>
    </dgm:pt>
    <dgm:pt modelId="{EFAA7057-9B31-49BD-9251-910572477CDC}" type="sibTrans" cxnId="{54CDEAB2-B473-4B50-9B05-41CE58B70E8F}">
      <dgm:prSet/>
      <dgm:spPr/>
      <dgm:t>
        <a:bodyPr/>
        <a:lstStyle/>
        <a:p>
          <a:endParaRPr lang="en-US"/>
        </a:p>
      </dgm:t>
    </dgm:pt>
    <dgm:pt modelId="{81482FEA-16AF-4331-9C0B-FE2BC7FE88FB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Double adapter</a:t>
          </a:r>
          <a:endParaRPr lang="en-US" sz="1400" dirty="0"/>
        </a:p>
      </dgm:t>
    </dgm:pt>
    <dgm:pt modelId="{D7D61F94-AD26-43C4-8186-49A072EB3B37}" type="parTrans" cxnId="{8F3C1B29-0A01-4E35-84B4-7A054295AB69}">
      <dgm:prSet custT="1"/>
      <dgm:spPr/>
      <dgm:t>
        <a:bodyPr/>
        <a:lstStyle/>
        <a:p>
          <a:endParaRPr lang="en-US" sz="1400"/>
        </a:p>
      </dgm:t>
    </dgm:pt>
    <dgm:pt modelId="{55A66F63-D6A5-4B2D-AF82-9D2999AA5A99}" type="sibTrans" cxnId="{8F3C1B29-0A01-4E35-84B4-7A054295AB69}">
      <dgm:prSet/>
      <dgm:spPr/>
      <dgm:t>
        <a:bodyPr/>
        <a:lstStyle/>
        <a:p>
          <a:endParaRPr lang="en-US"/>
        </a:p>
      </dgm:t>
    </dgm:pt>
    <dgm:pt modelId="{E99FD418-3E8D-4F89-B5D3-C8DDAE5AB791}" type="pres">
      <dgm:prSet presAssocID="{9D842ACF-B33B-4F14-A4B6-A6FDB6840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477E1C8-26B5-46B1-8D68-5D3471230CD5}" type="pres">
      <dgm:prSet presAssocID="{562A0BAA-DFF5-4533-8D88-52D4433A0C36}" presName="hierRoot1" presStyleCnt="0">
        <dgm:presLayoutVars>
          <dgm:hierBranch val="init"/>
        </dgm:presLayoutVars>
      </dgm:prSet>
      <dgm:spPr/>
    </dgm:pt>
    <dgm:pt modelId="{B6CCC083-FE43-4606-97F3-A816559C8153}" type="pres">
      <dgm:prSet presAssocID="{562A0BAA-DFF5-4533-8D88-52D4433A0C36}" presName="rootComposite1" presStyleCnt="0"/>
      <dgm:spPr/>
    </dgm:pt>
    <dgm:pt modelId="{FBC44FD0-9B69-4A22-84D1-295E5EBE0611}" type="pres">
      <dgm:prSet presAssocID="{562A0BAA-DFF5-4533-8D88-52D4433A0C3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A33FBB-833E-4A2C-86F0-BBEDF989595A}" type="pres">
      <dgm:prSet presAssocID="{562A0BAA-DFF5-4533-8D88-52D4433A0C3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3E0ECFD-01E0-4B2C-954D-EF47782C7B14}" type="pres">
      <dgm:prSet presAssocID="{562A0BAA-DFF5-4533-8D88-52D4433A0C36}" presName="hierChild2" presStyleCnt="0"/>
      <dgm:spPr/>
    </dgm:pt>
    <dgm:pt modelId="{D5A4E45C-A68D-4E1A-858E-649D65C84F4D}" type="pres">
      <dgm:prSet presAssocID="{2C5063AA-1B04-4CA3-9A47-17F47FFDD47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9566081C-FBAC-40AF-AD2A-5CC9F58153C4}" type="pres">
      <dgm:prSet presAssocID="{6A107DCB-E27F-4054-9A5D-C444EA4F82CB}" presName="hierRoot2" presStyleCnt="0">
        <dgm:presLayoutVars>
          <dgm:hierBranch val="init"/>
        </dgm:presLayoutVars>
      </dgm:prSet>
      <dgm:spPr/>
    </dgm:pt>
    <dgm:pt modelId="{255E855C-B83D-42BA-9B77-979A18D38C34}" type="pres">
      <dgm:prSet presAssocID="{6A107DCB-E27F-4054-9A5D-C444EA4F82CB}" presName="rootComposite" presStyleCnt="0"/>
      <dgm:spPr/>
    </dgm:pt>
    <dgm:pt modelId="{1857FF68-9011-40AF-8D01-0FB234C2AA0C}" type="pres">
      <dgm:prSet presAssocID="{6A107DCB-E27F-4054-9A5D-C444EA4F82CB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3CFEC4-D474-4F29-B79A-55FCB98A026B}" type="pres">
      <dgm:prSet presAssocID="{6A107DCB-E27F-4054-9A5D-C444EA4F82CB}" presName="rootConnector" presStyleLbl="node2" presStyleIdx="0" presStyleCnt="4"/>
      <dgm:spPr/>
      <dgm:t>
        <a:bodyPr/>
        <a:lstStyle/>
        <a:p>
          <a:endParaRPr lang="en-US"/>
        </a:p>
      </dgm:t>
    </dgm:pt>
    <dgm:pt modelId="{76D49774-1519-40E8-A791-DF961B2E0326}" type="pres">
      <dgm:prSet presAssocID="{6A107DCB-E27F-4054-9A5D-C444EA4F82CB}" presName="hierChild4" presStyleCnt="0"/>
      <dgm:spPr/>
    </dgm:pt>
    <dgm:pt modelId="{50A4B6CB-2ED1-4D94-AF91-CE136FEE87DC}" type="pres">
      <dgm:prSet presAssocID="{6A107DCB-E27F-4054-9A5D-C444EA4F82CB}" presName="hierChild5" presStyleCnt="0"/>
      <dgm:spPr/>
    </dgm:pt>
    <dgm:pt modelId="{1305FC81-9BEA-4CFB-A83C-B95B5983E462}" type="pres">
      <dgm:prSet presAssocID="{E86957C0-CA7A-43BD-B6F2-48777803972D}" presName="Name37" presStyleLbl="parChTrans1D2" presStyleIdx="1" presStyleCnt="4"/>
      <dgm:spPr/>
      <dgm:t>
        <a:bodyPr/>
        <a:lstStyle/>
        <a:p>
          <a:endParaRPr lang="en-US"/>
        </a:p>
      </dgm:t>
    </dgm:pt>
    <dgm:pt modelId="{F1082C81-4BD2-4478-83EF-89DF1C6D9321}" type="pres">
      <dgm:prSet presAssocID="{17C7B293-9DD6-4B68-A350-BE9963C6A4D4}" presName="hierRoot2" presStyleCnt="0">
        <dgm:presLayoutVars>
          <dgm:hierBranch val="init"/>
        </dgm:presLayoutVars>
      </dgm:prSet>
      <dgm:spPr/>
    </dgm:pt>
    <dgm:pt modelId="{DE4EB14E-AF47-41D9-924F-14F7F6C69E0F}" type="pres">
      <dgm:prSet presAssocID="{17C7B293-9DD6-4B68-A350-BE9963C6A4D4}" presName="rootComposite" presStyleCnt="0"/>
      <dgm:spPr/>
    </dgm:pt>
    <dgm:pt modelId="{139C2C4F-FF4F-4D1E-96B5-5106F1B7D55B}" type="pres">
      <dgm:prSet presAssocID="{17C7B293-9DD6-4B68-A350-BE9963C6A4D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855F90-63FE-450A-8E87-655ABE32A6EE}" type="pres">
      <dgm:prSet presAssocID="{17C7B293-9DD6-4B68-A350-BE9963C6A4D4}" presName="rootConnector" presStyleLbl="node2" presStyleIdx="1" presStyleCnt="4"/>
      <dgm:spPr/>
      <dgm:t>
        <a:bodyPr/>
        <a:lstStyle/>
        <a:p>
          <a:endParaRPr lang="en-US"/>
        </a:p>
      </dgm:t>
    </dgm:pt>
    <dgm:pt modelId="{5753A7F1-0C4B-44CE-8FDC-F42B92A57BA5}" type="pres">
      <dgm:prSet presAssocID="{17C7B293-9DD6-4B68-A350-BE9963C6A4D4}" presName="hierChild4" presStyleCnt="0"/>
      <dgm:spPr/>
    </dgm:pt>
    <dgm:pt modelId="{12CDA843-27C7-4D6D-87D0-E91B65E6BCA3}" type="pres">
      <dgm:prSet presAssocID="{17C7B293-9DD6-4B68-A350-BE9963C6A4D4}" presName="hierChild5" presStyleCnt="0"/>
      <dgm:spPr/>
    </dgm:pt>
    <dgm:pt modelId="{8CF8C7AE-F3CC-498B-9271-A96DA659F08E}" type="pres">
      <dgm:prSet presAssocID="{6C83ED95-FB62-4AD7-9A10-DFBBB30ADBDB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CCCDD6A-6341-463F-B4F2-36F039A03DC4}" type="pres">
      <dgm:prSet presAssocID="{741754A2-3660-42E6-9EF7-B66A4A84000C}" presName="hierRoot2" presStyleCnt="0">
        <dgm:presLayoutVars>
          <dgm:hierBranch val="init"/>
        </dgm:presLayoutVars>
      </dgm:prSet>
      <dgm:spPr/>
    </dgm:pt>
    <dgm:pt modelId="{493B1342-59B0-45F6-8C6E-93772F5CF340}" type="pres">
      <dgm:prSet presAssocID="{741754A2-3660-42E6-9EF7-B66A4A84000C}" presName="rootComposite" presStyleCnt="0"/>
      <dgm:spPr/>
    </dgm:pt>
    <dgm:pt modelId="{BDFE0C8D-7E66-4901-96C4-DF621030CB35}" type="pres">
      <dgm:prSet presAssocID="{741754A2-3660-42E6-9EF7-B66A4A84000C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194C55-C6AE-4843-B7B8-21875319BF3C}" type="pres">
      <dgm:prSet presAssocID="{741754A2-3660-42E6-9EF7-B66A4A84000C}" presName="rootConnector" presStyleLbl="node2" presStyleIdx="2" presStyleCnt="4"/>
      <dgm:spPr/>
      <dgm:t>
        <a:bodyPr/>
        <a:lstStyle/>
        <a:p>
          <a:endParaRPr lang="en-US"/>
        </a:p>
      </dgm:t>
    </dgm:pt>
    <dgm:pt modelId="{887AEBA8-B6BE-446D-90D5-180876F88F58}" type="pres">
      <dgm:prSet presAssocID="{741754A2-3660-42E6-9EF7-B66A4A84000C}" presName="hierChild4" presStyleCnt="0"/>
      <dgm:spPr/>
    </dgm:pt>
    <dgm:pt modelId="{BC04892D-0A88-4F56-A73F-DA863B7FA6B6}" type="pres">
      <dgm:prSet presAssocID="{741754A2-3660-42E6-9EF7-B66A4A84000C}" presName="hierChild5" presStyleCnt="0"/>
      <dgm:spPr/>
    </dgm:pt>
    <dgm:pt modelId="{D4D73A07-7BD2-4456-A899-23C2E04832FF}" type="pres">
      <dgm:prSet presAssocID="{D7D61F94-AD26-43C4-8186-49A072EB3B37}" presName="Name37" presStyleLbl="parChTrans1D2" presStyleIdx="3" presStyleCnt="4"/>
      <dgm:spPr/>
      <dgm:t>
        <a:bodyPr/>
        <a:lstStyle/>
        <a:p>
          <a:endParaRPr lang="en-US"/>
        </a:p>
      </dgm:t>
    </dgm:pt>
    <dgm:pt modelId="{57A663EA-2015-4A86-BEF7-1F4F2493F59B}" type="pres">
      <dgm:prSet presAssocID="{81482FEA-16AF-4331-9C0B-FE2BC7FE88FB}" presName="hierRoot2" presStyleCnt="0">
        <dgm:presLayoutVars>
          <dgm:hierBranch val="init"/>
        </dgm:presLayoutVars>
      </dgm:prSet>
      <dgm:spPr/>
    </dgm:pt>
    <dgm:pt modelId="{0CEBA5A4-929A-4431-AE9F-0C201DC3DE5B}" type="pres">
      <dgm:prSet presAssocID="{81482FEA-16AF-4331-9C0B-FE2BC7FE88FB}" presName="rootComposite" presStyleCnt="0"/>
      <dgm:spPr/>
    </dgm:pt>
    <dgm:pt modelId="{52E291AE-7404-4A4B-8B0E-96711A50DDDF}" type="pres">
      <dgm:prSet presAssocID="{81482FEA-16AF-4331-9C0B-FE2BC7FE88FB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5C0A6D-80C6-49AB-9BC3-DEE45C94AC5F}" type="pres">
      <dgm:prSet presAssocID="{81482FEA-16AF-4331-9C0B-FE2BC7FE88FB}" presName="rootConnector" presStyleLbl="node2" presStyleIdx="3" presStyleCnt="4"/>
      <dgm:spPr/>
      <dgm:t>
        <a:bodyPr/>
        <a:lstStyle/>
        <a:p>
          <a:endParaRPr lang="en-US"/>
        </a:p>
      </dgm:t>
    </dgm:pt>
    <dgm:pt modelId="{639E149B-CCF1-45C9-9F95-998286CEC767}" type="pres">
      <dgm:prSet presAssocID="{81482FEA-16AF-4331-9C0B-FE2BC7FE88FB}" presName="hierChild4" presStyleCnt="0"/>
      <dgm:spPr/>
    </dgm:pt>
    <dgm:pt modelId="{960CFA06-3616-42B8-B898-4B150F32F8B9}" type="pres">
      <dgm:prSet presAssocID="{81482FEA-16AF-4331-9C0B-FE2BC7FE88FB}" presName="hierChild5" presStyleCnt="0"/>
      <dgm:spPr/>
    </dgm:pt>
    <dgm:pt modelId="{9AFD7DA0-FC07-4363-B36C-2601FBC20A6B}" type="pres">
      <dgm:prSet presAssocID="{562A0BAA-DFF5-4533-8D88-52D4433A0C36}" presName="hierChild3" presStyleCnt="0"/>
      <dgm:spPr/>
    </dgm:pt>
  </dgm:ptLst>
  <dgm:cxnLst>
    <dgm:cxn modelId="{54CDEAB2-B473-4B50-9B05-41CE58B70E8F}" srcId="{562A0BAA-DFF5-4533-8D88-52D4433A0C36}" destId="{741754A2-3660-42E6-9EF7-B66A4A84000C}" srcOrd="2" destOrd="0" parTransId="{6C83ED95-FB62-4AD7-9A10-DFBBB30ADBDB}" sibTransId="{EFAA7057-9B31-49BD-9251-910572477CDC}"/>
    <dgm:cxn modelId="{33A91D0A-224B-499B-8F53-E34DD6235852}" type="presOf" srcId="{562A0BAA-DFF5-4533-8D88-52D4433A0C36}" destId="{5BA33FBB-833E-4A2C-86F0-BBEDF989595A}" srcOrd="1" destOrd="0" presId="urn:microsoft.com/office/officeart/2005/8/layout/orgChart1"/>
    <dgm:cxn modelId="{A364CB60-0E7A-4945-A66E-051630EBD6D9}" srcId="{562A0BAA-DFF5-4533-8D88-52D4433A0C36}" destId="{17C7B293-9DD6-4B68-A350-BE9963C6A4D4}" srcOrd="1" destOrd="0" parTransId="{E86957C0-CA7A-43BD-B6F2-48777803972D}" sibTransId="{A7C8D700-A1BD-491D-886E-73C8C053BD00}"/>
    <dgm:cxn modelId="{35489F25-5577-42DB-9AA7-9ED6CD3DB173}" type="presOf" srcId="{17C7B293-9DD6-4B68-A350-BE9963C6A4D4}" destId="{139C2C4F-FF4F-4D1E-96B5-5106F1B7D55B}" srcOrd="0" destOrd="0" presId="urn:microsoft.com/office/officeart/2005/8/layout/orgChart1"/>
    <dgm:cxn modelId="{848A0B59-8DEE-4CDF-802A-E0CF208B276F}" type="presOf" srcId="{741754A2-3660-42E6-9EF7-B66A4A84000C}" destId="{50194C55-C6AE-4843-B7B8-21875319BF3C}" srcOrd="1" destOrd="0" presId="urn:microsoft.com/office/officeart/2005/8/layout/orgChart1"/>
    <dgm:cxn modelId="{667C4C0E-9805-48E7-ADF5-3D3C5E253F18}" type="presOf" srcId="{741754A2-3660-42E6-9EF7-B66A4A84000C}" destId="{BDFE0C8D-7E66-4901-96C4-DF621030CB35}" srcOrd="0" destOrd="0" presId="urn:microsoft.com/office/officeart/2005/8/layout/orgChart1"/>
    <dgm:cxn modelId="{AFD5F972-FCA1-432B-9289-F13206354A6F}" type="presOf" srcId="{E86957C0-CA7A-43BD-B6F2-48777803972D}" destId="{1305FC81-9BEA-4CFB-A83C-B95B5983E462}" srcOrd="0" destOrd="0" presId="urn:microsoft.com/office/officeart/2005/8/layout/orgChart1"/>
    <dgm:cxn modelId="{6D9852FC-577C-4BE6-B920-1CAD7F90E050}" srcId="{562A0BAA-DFF5-4533-8D88-52D4433A0C36}" destId="{6A107DCB-E27F-4054-9A5D-C444EA4F82CB}" srcOrd="0" destOrd="0" parTransId="{2C5063AA-1B04-4CA3-9A47-17F47FFDD475}" sibTransId="{67755623-9A72-41D4-9676-9827EC05E515}"/>
    <dgm:cxn modelId="{BADF7E8F-D498-4D87-894B-21FCC6B9C189}" type="presOf" srcId="{6A107DCB-E27F-4054-9A5D-C444EA4F82CB}" destId="{1857FF68-9011-40AF-8D01-0FB234C2AA0C}" srcOrd="0" destOrd="0" presId="urn:microsoft.com/office/officeart/2005/8/layout/orgChart1"/>
    <dgm:cxn modelId="{0833A1C4-C9B8-4494-99F3-204FB2720C2F}" type="presOf" srcId="{9D842ACF-B33B-4F14-A4B6-A6FDB6840EAD}" destId="{E99FD418-3E8D-4F89-B5D3-C8DDAE5AB791}" srcOrd="0" destOrd="0" presId="urn:microsoft.com/office/officeart/2005/8/layout/orgChart1"/>
    <dgm:cxn modelId="{8F3C1B29-0A01-4E35-84B4-7A054295AB69}" srcId="{562A0BAA-DFF5-4533-8D88-52D4433A0C36}" destId="{81482FEA-16AF-4331-9C0B-FE2BC7FE88FB}" srcOrd="3" destOrd="0" parTransId="{D7D61F94-AD26-43C4-8186-49A072EB3B37}" sibTransId="{55A66F63-D6A5-4B2D-AF82-9D2999AA5A99}"/>
    <dgm:cxn modelId="{2694C52C-D605-4CA7-B6F4-54D19C8231DD}" type="presOf" srcId="{562A0BAA-DFF5-4533-8D88-52D4433A0C36}" destId="{FBC44FD0-9B69-4A22-84D1-295E5EBE0611}" srcOrd="0" destOrd="0" presId="urn:microsoft.com/office/officeart/2005/8/layout/orgChart1"/>
    <dgm:cxn modelId="{43963537-2DAA-4B16-A0B1-41FFEC81514E}" type="presOf" srcId="{81482FEA-16AF-4331-9C0B-FE2BC7FE88FB}" destId="{C15C0A6D-80C6-49AB-9BC3-DEE45C94AC5F}" srcOrd="1" destOrd="0" presId="urn:microsoft.com/office/officeart/2005/8/layout/orgChart1"/>
    <dgm:cxn modelId="{221F00C0-9587-4833-A0CF-A16DA10FAA55}" type="presOf" srcId="{81482FEA-16AF-4331-9C0B-FE2BC7FE88FB}" destId="{52E291AE-7404-4A4B-8B0E-96711A50DDDF}" srcOrd="0" destOrd="0" presId="urn:microsoft.com/office/officeart/2005/8/layout/orgChart1"/>
    <dgm:cxn modelId="{D10A8B2C-EFD3-46DE-9BCD-30423B09F466}" srcId="{9D842ACF-B33B-4F14-A4B6-A6FDB6840EAD}" destId="{562A0BAA-DFF5-4533-8D88-52D4433A0C36}" srcOrd="0" destOrd="0" parTransId="{0014CF75-0E64-4AE3-8B14-FF11A0FD0413}" sibTransId="{F1F0F151-B3D6-4BF8-B413-4F0B53E18429}"/>
    <dgm:cxn modelId="{85FEB678-350F-4CE0-8EEB-74E2AF6C2CB7}" type="presOf" srcId="{6C83ED95-FB62-4AD7-9A10-DFBBB30ADBDB}" destId="{8CF8C7AE-F3CC-498B-9271-A96DA659F08E}" srcOrd="0" destOrd="0" presId="urn:microsoft.com/office/officeart/2005/8/layout/orgChart1"/>
    <dgm:cxn modelId="{F5B9FB01-DBBE-4E60-9A46-24460A35BC7A}" type="presOf" srcId="{17C7B293-9DD6-4B68-A350-BE9963C6A4D4}" destId="{B1855F90-63FE-450A-8E87-655ABE32A6EE}" srcOrd="1" destOrd="0" presId="urn:microsoft.com/office/officeart/2005/8/layout/orgChart1"/>
    <dgm:cxn modelId="{DC12913A-EEB8-4416-BAA9-38B0160E1ED0}" type="presOf" srcId="{2C5063AA-1B04-4CA3-9A47-17F47FFDD475}" destId="{D5A4E45C-A68D-4E1A-858E-649D65C84F4D}" srcOrd="0" destOrd="0" presId="urn:microsoft.com/office/officeart/2005/8/layout/orgChart1"/>
    <dgm:cxn modelId="{C6467AC5-8739-439C-8F56-CBB8541A0000}" type="presOf" srcId="{6A107DCB-E27F-4054-9A5D-C444EA4F82CB}" destId="{0D3CFEC4-D474-4F29-B79A-55FCB98A026B}" srcOrd="1" destOrd="0" presId="urn:microsoft.com/office/officeart/2005/8/layout/orgChart1"/>
    <dgm:cxn modelId="{1928BAE0-007D-45DB-A091-424EDCB83597}" type="presOf" srcId="{D7D61F94-AD26-43C4-8186-49A072EB3B37}" destId="{D4D73A07-7BD2-4456-A899-23C2E04832FF}" srcOrd="0" destOrd="0" presId="urn:microsoft.com/office/officeart/2005/8/layout/orgChart1"/>
    <dgm:cxn modelId="{EDC8DAB4-6031-4134-BD56-1E7F6B331BA6}" type="presParOf" srcId="{E99FD418-3E8D-4F89-B5D3-C8DDAE5AB791}" destId="{5477E1C8-26B5-46B1-8D68-5D3471230CD5}" srcOrd="0" destOrd="0" presId="urn:microsoft.com/office/officeart/2005/8/layout/orgChart1"/>
    <dgm:cxn modelId="{29EDD3D1-DF03-4DB8-A96A-34A14AE94FEA}" type="presParOf" srcId="{5477E1C8-26B5-46B1-8D68-5D3471230CD5}" destId="{B6CCC083-FE43-4606-97F3-A816559C8153}" srcOrd="0" destOrd="0" presId="urn:microsoft.com/office/officeart/2005/8/layout/orgChart1"/>
    <dgm:cxn modelId="{91785EF0-86F6-4869-8895-6883E8529DFE}" type="presParOf" srcId="{B6CCC083-FE43-4606-97F3-A816559C8153}" destId="{FBC44FD0-9B69-4A22-84D1-295E5EBE0611}" srcOrd="0" destOrd="0" presId="urn:microsoft.com/office/officeart/2005/8/layout/orgChart1"/>
    <dgm:cxn modelId="{A68619DC-3355-414A-97C6-782887D34C22}" type="presParOf" srcId="{B6CCC083-FE43-4606-97F3-A816559C8153}" destId="{5BA33FBB-833E-4A2C-86F0-BBEDF989595A}" srcOrd="1" destOrd="0" presId="urn:microsoft.com/office/officeart/2005/8/layout/orgChart1"/>
    <dgm:cxn modelId="{FFD73CCC-53DF-4FD6-811E-3928BD53F43A}" type="presParOf" srcId="{5477E1C8-26B5-46B1-8D68-5D3471230CD5}" destId="{13E0ECFD-01E0-4B2C-954D-EF47782C7B14}" srcOrd="1" destOrd="0" presId="urn:microsoft.com/office/officeart/2005/8/layout/orgChart1"/>
    <dgm:cxn modelId="{FD8DC4B4-CC6C-4671-857E-E03250964EE6}" type="presParOf" srcId="{13E0ECFD-01E0-4B2C-954D-EF47782C7B14}" destId="{D5A4E45C-A68D-4E1A-858E-649D65C84F4D}" srcOrd="0" destOrd="0" presId="urn:microsoft.com/office/officeart/2005/8/layout/orgChart1"/>
    <dgm:cxn modelId="{D38D3BE2-5880-4C94-B593-86C5A560F906}" type="presParOf" srcId="{13E0ECFD-01E0-4B2C-954D-EF47782C7B14}" destId="{9566081C-FBAC-40AF-AD2A-5CC9F58153C4}" srcOrd="1" destOrd="0" presId="urn:microsoft.com/office/officeart/2005/8/layout/orgChart1"/>
    <dgm:cxn modelId="{3B067596-711F-421B-A6F0-D6EE1627E3A0}" type="presParOf" srcId="{9566081C-FBAC-40AF-AD2A-5CC9F58153C4}" destId="{255E855C-B83D-42BA-9B77-979A18D38C34}" srcOrd="0" destOrd="0" presId="urn:microsoft.com/office/officeart/2005/8/layout/orgChart1"/>
    <dgm:cxn modelId="{E99D7E92-CE85-4FF7-A8EB-221D3F6CA8D7}" type="presParOf" srcId="{255E855C-B83D-42BA-9B77-979A18D38C34}" destId="{1857FF68-9011-40AF-8D01-0FB234C2AA0C}" srcOrd="0" destOrd="0" presId="urn:microsoft.com/office/officeart/2005/8/layout/orgChart1"/>
    <dgm:cxn modelId="{F03B9BCD-9C4B-4496-BAF0-4BB780F4E84A}" type="presParOf" srcId="{255E855C-B83D-42BA-9B77-979A18D38C34}" destId="{0D3CFEC4-D474-4F29-B79A-55FCB98A026B}" srcOrd="1" destOrd="0" presId="urn:microsoft.com/office/officeart/2005/8/layout/orgChart1"/>
    <dgm:cxn modelId="{A5199526-C359-4A4B-A062-51C8F0C24753}" type="presParOf" srcId="{9566081C-FBAC-40AF-AD2A-5CC9F58153C4}" destId="{76D49774-1519-40E8-A791-DF961B2E0326}" srcOrd="1" destOrd="0" presId="urn:microsoft.com/office/officeart/2005/8/layout/orgChart1"/>
    <dgm:cxn modelId="{7FA631D3-5F1E-451B-964D-CEBC107E6F96}" type="presParOf" srcId="{9566081C-FBAC-40AF-AD2A-5CC9F58153C4}" destId="{50A4B6CB-2ED1-4D94-AF91-CE136FEE87DC}" srcOrd="2" destOrd="0" presId="urn:microsoft.com/office/officeart/2005/8/layout/orgChart1"/>
    <dgm:cxn modelId="{CE1A7E68-7C5B-45A2-A4B8-4988071C507C}" type="presParOf" srcId="{13E0ECFD-01E0-4B2C-954D-EF47782C7B14}" destId="{1305FC81-9BEA-4CFB-A83C-B95B5983E462}" srcOrd="2" destOrd="0" presId="urn:microsoft.com/office/officeart/2005/8/layout/orgChart1"/>
    <dgm:cxn modelId="{C2BAACE8-33F0-433C-ADA7-D53E57237B9A}" type="presParOf" srcId="{13E0ECFD-01E0-4B2C-954D-EF47782C7B14}" destId="{F1082C81-4BD2-4478-83EF-89DF1C6D9321}" srcOrd="3" destOrd="0" presId="urn:microsoft.com/office/officeart/2005/8/layout/orgChart1"/>
    <dgm:cxn modelId="{34CE968D-E631-44FE-88C6-4C1E4345703A}" type="presParOf" srcId="{F1082C81-4BD2-4478-83EF-89DF1C6D9321}" destId="{DE4EB14E-AF47-41D9-924F-14F7F6C69E0F}" srcOrd="0" destOrd="0" presId="urn:microsoft.com/office/officeart/2005/8/layout/orgChart1"/>
    <dgm:cxn modelId="{FCC6C79A-3447-4816-A4D9-697E251667A4}" type="presParOf" srcId="{DE4EB14E-AF47-41D9-924F-14F7F6C69E0F}" destId="{139C2C4F-FF4F-4D1E-96B5-5106F1B7D55B}" srcOrd="0" destOrd="0" presId="urn:microsoft.com/office/officeart/2005/8/layout/orgChart1"/>
    <dgm:cxn modelId="{E5B5C4AC-1C94-4906-9BA2-25AB49672B0E}" type="presParOf" srcId="{DE4EB14E-AF47-41D9-924F-14F7F6C69E0F}" destId="{B1855F90-63FE-450A-8E87-655ABE32A6EE}" srcOrd="1" destOrd="0" presId="urn:microsoft.com/office/officeart/2005/8/layout/orgChart1"/>
    <dgm:cxn modelId="{2892E643-70E0-4A89-907D-C3BC72D22BC9}" type="presParOf" srcId="{F1082C81-4BD2-4478-83EF-89DF1C6D9321}" destId="{5753A7F1-0C4B-44CE-8FDC-F42B92A57BA5}" srcOrd="1" destOrd="0" presId="urn:microsoft.com/office/officeart/2005/8/layout/orgChart1"/>
    <dgm:cxn modelId="{A8FCB722-9A02-436A-B69B-D29DAF6A1AE5}" type="presParOf" srcId="{F1082C81-4BD2-4478-83EF-89DF1C6D9321}" destId="{12CDA843-27C7-4D6D-87D0-E91B65E6BCA3}" srcOrd="2" destOrd="0" presId="urn:microsoft.com/office/officeart/2005/8/layout/orgChart1"/>
    <dgm:cxn modelId="{DB534A40-14D0-4CB1-8D9E-1E21653C0BB9}" type="presParOf" srcId="{13E0ECFD-01E0-4B2C-954D-EF47782C7B14}" destId="{8CF8C7AE-F3CC-498B-9271-A96DA659F08E}" srcOrd="4" destOrd="0" presId="urn:microsoft.com/office/officeart/2005/8/layout/orgChart1"/>
    <dgm:cxn modelId="{71710A8E-911D-4F4A-99DE-3410C7A3614F}" type="presParOf" srcId="{13E0ECFD-01E0-4B2C-954D-EF47782C7B14}" destId="{2CCCDD6A-6341-463F-B4F2-36F039A03DC4}" srcOrd="5" destOrd="0" presId="urn:microsoft.com/office/officeart/2005/8/layout/orgChart1"/>
    <dgm:cxn modelId="{E9FEBED9-8045-4D5D-84D9-F60C05257D41}" type="presParOf" srcId="{2CCCDD6A-6341-463F-B4F2-36F039A03DC4}" destId="{493B1342-59B0-45F6-8C6E-93772F5CF340}" srcOrd="0" destOrd="0" presId="urn:microsoft.com/office/officeart/2005/8/layout/orgChart1"/>
    <dgm:cxn modelId="{E25A90DD-51B7-4448-A302-2F77F81EC13C}" type="presParOf" srcId="{493B1342-59B0-45F6-8C6E-93772F5CF340}" destId="{BDFE0C8D-7E66-4901-96C4-DF621030CB35}" srcOrd="0" destOrd="0" presId="urn:microsoft.com/office/officeart/2005/8/layout/orgChart1"/>
    <dgm:cxn modelId="{9D9E6E4E-5CAD-42E8-82DD-7689D8BF2A1C}" type="presParOf" srcId="{493B1342-59B0-45F6-8C6E-93772F5CF340}" destId="{50194C55-C6AE-4843-B7B8-21875319BF3C}" srcOrd="1" destOrd="0" presId="urn:microsoft.com/office/officeart/2005/8/layout/orgChart1"/>
    <dgm:cxn modelId="{4EC9E593-5D9C-4CE9-A752-8CBB9517BD96}" type="presParOf" srcId="{2CCCDD6A-6341-463F-B4F2-36F039A03DC4}" destId="{887AEBA8-B6BE-446D-90D5-180876F88F58}" srcOrd="1" destOrd="0" presId="urn:microsoft.com/office/officeart/2005/8/layout/orgChart1"/>
    <dgm:cxn modelId="{FE68607A-4F11-41E0-9529-BC5DD372EDB6}" type="presParOf" srcId="{2CCCDD6A-6341-463F-B4F2-36F039A03DC4}" destId="{BC04892D-0A88-4F56-A73F-DA863B7FA6B6}" srcOrd="2" destOrd="0" presId="urn:microsoft.com/office/officeart/2005/8/layout/orgChart1"/>
    <dgm:cxn modelId="{E7CFBFAC-D652-4124-963D-1100AFE3BF71}" type="presParOf" srcId="{13E0ECFD-01E0-4B2C-954D-EF47782C7B14}" destId="{D4D73A07-7BD2-4456-A899-23C2E04832FF}" srcOrd="6" destOrd="0" presId="urn:microsoft.com/office/officeart/2005/8/layout/orgChart1"/>
    <dgm:cxn modelId="{9C4E6440-9250-4776-B2C0-CA6DB5C3CED0}" type="presParOf" srcId="{13E0ECFD-01E0-4B2C-954D-EF47782C7B14}" destId="{57A663EA-2015-4A86-BEF7-1F4F2493F59B}" srcOrd="7" destOrd="0" presId="urn:microsoft.com/office/officeart/2005/8/layout/orgChart1"/>
    <dgm:cxn modelId="{FC016D3E-E24A-4472-A3E9-9E088957D845}" type="presParOf" srcId="{57A663EA-2015-4A86-BEF7-1F4F2493F59B}" destId="{0CEBA5A4-929A-4431-AE9F-0C201DC3DE5B}" srcOrd="0" destOrd="0" presId="urn:microsoft.com/office/officeart/2005/8/layout/orgChart1"/>
    <dgm:cxn modelId="{9F3E939A-EE98-4E5F-89B9-0646DC00204A}" type="presParOf" srcId="{0CEBA5A4-929A-4431-AE9F-0C201DC3DE5B}" destId="{52E291AE-7404-4A4B-8B0E-96711A50DDDF}" srcOrd="0" destOrd="0" presId="urn:microsoft.com/office/officeart/2005/8/layout/orgChart1"/>
    <dgm:cxn modelId="{74C3FB1C-85F6-4CE8-817A-A6FB35C231A9}" type="presParOf" srcId="{0CEBA5A4-929A-4431-AE9F-0C201DC3DE5B}" destId="{C15C0A6D-80C6-49AB-9BC3-DEE45C94AC5F}" srcOrd="1" destOrd="0" presId="urn:microsoft.com/office/officeart/2005/8/layout/orgChart1"/>
    <dgm:cxn modelId="{39B8291F-2036-47A0-991B-FC0506145EAD}" type="presParOf" srcId="{57A663EA-2015-4A86-BEF7-1F4F2493F59B}" destId="{639E149B-CCF1-45C9-9F95-998286CEC767}" srcOrd="1" destOrd="0" presId="urn:microsoft.com/office/officeart/2005/8/layout/orgChart1"/>
    <dgm:cxn modelId="{4B126D92-77D1-4624-A519-ECA6756B929B}" type="presParOf" srcId="{57A663EA-2015-4A86-BEF7-1F4F2493F59B}" destId="{960CFA06-3616-42B8-B898-4B150F32F8B9}" srcOrd="2" destOrd="0" presId="urn:microsoft.com/office/officeart/2005/8/layout/orgChart1"/>
    <dgm:cxn modelId="{62E93912-2BC2-4512-A665-A1A4DB79B1B1}" type="presParOf" srcId="{5477E1C8-26B5-46B1-8D68-5D3471230CD5}" destId="{9AFD7DA0-FC07-4363-B36C-2601FBC20A6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hierarchy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 vert="horz"/>
        <a:lstStyle/>
        <a:p>
          <a:r>
            <a:rPr lang="en-US" sz="1800" dirty="0" smtClean="0">
              <a:solidFill>
                <a:schemeClr val="bg1"/>
              </a:solidFill>
            </a:rPr>
            <a:t>Function</a:t>
          </a:r>
          <a:endParaRPr lang="en-US" sz="1800" dirty="0">
            <a:solidFill>
              <a:schemeClr val="bg1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ctr"/>
        <a:lstStyle/>
        <a:p>
          <a:r>
            <a:rPr lang="en-US" sz="1400" dirty="0" smtClean="0">
              <a:solidFill>
                <a:schemeClr val="tx1"/>
              </a:solidFill>
            </a:rPr>
            <a:t>Replicate our thigh bone or shin bone</a:t>
          </a:r>
          <a:endParaRPr lang="en-US" sz="1400" dirty="0">
            <a:solidFill>
              <a:schemeClr val="tx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099CF2-BF42-4B58-8E09-23B5A889DDE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 dirty="0" smtClean="0">
              <a:solidFill>
                <a:schemeClr val="tx1"/>
              </a:solidFill>
            </a:rPr>
            <a:t>Exoskeleton</a:t>
          </a:r>
          <a:endParaRPr lang="en-US" sz="1200" dirty="0">
            <a:solidFill>
              <a:schemeClr val="tx1"/>
            </a:solidFill>
          </a:endParaRPr>
        </a:p>
      </dgm:t>
    </dgm:pt>
    <dgm:pt modelId="{1608E33F-9F3A-4833-838D-19D84ADEA696}" type="parTrans" cxnId="{EB937F77-65A2-4968-89C5-ECB189872A23}">
      <dgm:prSet/>
      <dgm:spPr/>
      <dgm:t>
        <a:bodyPr/>
        <a:lstStyle/>
        <a:p>
          <a:endParaRPr lang="en-US"/>
        </a:p>
      </dgm:t>
    </dgm:pt>
    <dgm:pt modelId="{982A3FB9-07C0-4619-96A1-264A0EDCA93D}" type="sibTrans" cxnId="{EB937F77-65A2-4968-89C5-ECB189872A23}">
      <dgm:prSet/>
      <dgm:spPr/>
      <dgm:t>
        <a:bodyPr/>
        <a:lstStyle/>
        <a:p>
          <a:endParaRPr lang="en-US"/>
        </a:p>
      </dgm:t>
    </dgm:pt>
    <dgm:pt modelId="{B0FB85C5-7672-438F-8BFE-E4420319E30B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 vert="horz"/>
        <a:lstStyle/>
        <a:p>
          <a:r>
            <a:rPr lang="en-US" sz="1800" dirty="0" smtClean="0">
              <a:solidFill>
                <a:schemeClr val="bg1"/>
              </a:solidFill>
            </a:rPr>
            <a:t>Types</a:t>
          </a:r>
          <a:endParaRPr lang="en-US" sz="1800" dirty="0">
            <a:solidFill>
              <a:schemeClr val="bg1"/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EBD3B830-FDD1-41D1-8A86-E264A1612DA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200" b="0" i="0" dirty="0" smtClean="0">
              <a:solidFill>
                <a:schemeClr val="tx1"/>
              </a:solidFill>
            </a:rPr>
            <a:t>Endoskeleton</a:t>
          </a:r>
          <a:endParaRPr lang="en-US" sz="1200" dirty="0">
            <a:solidFill>
              <a:schemeClr val="tx1"/>
            </a:solidFill>
          </a:endParaRPr>
        </a:p>
      </dgm:t>
    </dgm:pt>
    <dgm:pt modelId="{EF665AE8-7167-4052-9DB0-84E19DB59E0C}" type="parTrans" cxnId="{8264FD2F-C5F5-4F73-9198-DF23D3CF3DA3}">
      <dgm:prSet/>
      <dgm:spPr/>
      <dgm:t>
        <a:bodyPr/>
        <a:lstStyle/>
        <a:p>
          <a:endParaRPr lang="en-US"/>
        </a:p>
      </dgm:t>
    </dgm:pt>
    <dgm:pt modelId="{9EE3BD64-6068-41F7-9016-3B49BB32AD0F}" type="sibTrans" cxnId="{8264FD2F-C5F5-4F73-9198-DF23D3CF3DA3}">
      <dgm:prSet/>
      <dgm:spPr/>
      <dgm:t>
        <a:bodyPr/>
        <a:lstStyle/>
        <a:p>
          <a:endParaRPr lang="en-US"/>
        </a:p>
      </dgm:t>
    </dgm:pt>
    <dgm:pt modelId="{E47DAE3A-FF6F-4D89-B37B-FF8E9E96955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ctr"/>
        <a:lstStyle/>
        <a:p>
          <a:r>
            <a:rPr lang="en-US" sz="1400" dirty="0" smtClean="0">
              <a:solidFill>
                <a:schemeClr val="tx1"/>
              </a:solidFill>
            </a:rPr>
            <a:t>Transfers weight from socket to the foot-ankle</a:t>
          </a:r>
          <a:endParaRPr lang="en-US" sz="1400" dirty="0">
            <a:solidFill>
              <a:schemeClr val="tx1"/>
            </a:solidFill>
          </a:endParaRPr>
        </a:p>
      </dgm:t>
    </dgm:pt>
    <dgm:pt modelId="{61760378-E47C-4ED9-B195-31602B075FBD}" type="parTrans" cxnId="{1080FD7C-FC9A-4AD5-98C1-6FF565806163}">
      <dgm:prSet/>
      <dgm:spPr/>
      <dgm:t>
        <a:bodyPr/>
        <a:lstStyle/>
        <a:p>
          <a:endParaRPr lang="en-US"/>
        </a:p>
      </dgm:t>
    </dgm:pt>
    <dgm:pt modelId="{16E91CBA-66E1-422E-8DF4-FD72B73072E0}" type="sibTrans" cxnId="{1080FD7C-FC9A-4AD5-98C1-6FF565806163}">
      <dgm:prSet/>
      <dgm:spPr/>
      <dgm:t>
        <a:bodyPr/>
        <a:lstStyle/>
        <a:p>
          <a:endParaRPr lang="en-US"/>
        </a:p>
      </dgm:t>
    </dgm:pt>
    <dgm:pt modelId="{10C9CEE6-F8D3-4BD1-BEF9-2CB118A67192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b="0" i="0" dirty="0" smtClean="0">
              <a:solidFill>
                <a:schemeClr val="tx1"/>
              </a:solidFill>
            </a:rPr>
            <a:t>provide structural support to prosthesis</a:t>
          </a:r>
          <a:endParaRPr lang="en-US" sz="1400" dirty="0">
            <a:solidFill>
              <a:schemeClr val="tx1"/>
            </a:solidFill>
          </a:endParaRPr>
        </a:p>
      </dgm:t>
    </dgm:pt>
    <dgm:pt modelId="{1B9D6048-F3C9-46FB-A978-0B3F1DC493F3}" type="parTrans" cxnId="{12962E36-3A99-46D5-8F1B-213A4EC3D209}">
      <dgm:prSet/>
      <dgm:spPr/>
      <dgm:t>
        <a:bodyPr/>
        <a:lstStyle/>
        <a:p>
          <a:endParaRPr lang="en-US"/>
        </a:p>
      </dgm:t>
    </dgm:pt>
    <dgm:pt modelId="{0C8805FF-87F2-4675-955B-EEBCEB9B805F}" type="sibTrans" cxnId="{12962E36-3A99-46D5-8F1B-213A4EC3D209}">
      <dgm:prSet/>
      <dgm:spPr/>
      <dgm:t>
        <a:bodyPr/>
        <a:lstStyle/>
        <a:p>
          <a:endParaRPr lang="en-US"/>
        </a:p>
      </dgm:t>
    </dgm:pt>
    <dgm:pt modelId="{D8D2F3D3-99CF-4393-A552-6A5E4C978936}" type="pres">
      <dgm:prSet presAssocID="{26736893-B75F-41CB-8A91-7EE0A9F423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96D3280-8629-454A-A207-BEFD76DE68E0}" type="pres">
      <dgm:prSet presAssocID="{02D3836E-589D-4891-9121-4B02C2C592A0}" presName="vertOne" presStyleCnt="0"/>
      <dgm:spPr/>
    </dgm:pt>
    <dgm:pt modelId="{31FFD674-6E74-46FC-80AE-19D6481D9E88}" type="pres">
      <dgm:prSet presAssocID="{02D3836E-589D-4891-9121-4B02C2C592A0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1C2C35-A5CC-4148-AC69-2715EE61331D}" type="pres">
      <dgm:prSet presAssocID="{02D3836E-589D-4891-9121-4B02C2C592A0}" presName="parTransOne" presStyleCnt="0"/>
      <dgm:spPr/>
    </dgm:pt>
    <dgm:pt modelId="{59DA4866-F782-4E31-B41E-F647C6A6D287}" type="pres">
      <dgm:prSet presAssocID="{02D3836E-589D-4891-9121-4B02C2C592A0}" presName="horzOne" presStyleCnt="0"/>
      <dgm:spPr/>
    </dgm:pt>
    <dgm:pt modelId="{24154F6D-A8D9-45E9-BFE2-0321373DE450}" type="pres">
      <dgm:prSet presAssocID="{3E224EA4-D443-4528-822E-0B92C772AD19}" presName="vertTwo" presStyleCnt="0"/>
      <dgm:spPr/>
    </dgm:pt>
    <dgm:pt modelId="{3AADECEF-B1B0-43D3-A4F9-BD5150C90500}" type="pres">
      <dgm:prSet presAssocID="{3E224EA4-D443-4528-822E-0B92C772AD19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8D6FA3-51F8-4AF7-9B71-82982BB255FF}" type="pres">
      <dgm:prSet presAssocID="{3E224EA4-D443-4528-822E-0B92C772AD19}" presName="horzTwo" presStyleCnt="0"/>
      <dgm:spPr/>
    </dgm:pt>
    <dgm:pt modelId="{E307DF9C-28D7-42C8-B3F3-F1922E59E533}" type="pres">
      <dgm:prSet presAssocID="{DBDB34D5-FDD6-4CA4-AACD-D070186B6C0A}" presName="sibSpaceTwo" presStyleCnt="0"/>
      <dgm:spPr/>
    </dgm:pt>
    <dgm:pt modelId="{9BB15122-846F-4D5E-908F-EDAE15CFF445}" type="pres">
      <dgm:prSet presAssocID="{E47DAE3A-FF6F-4D89-B37B-FF8E9E969552}" presName="vertTwo" presStyleCnt="0"/>
      <dgm:spPr/>
    </dgm:pt>
    <dgm:pt modelId="{276B1703-367D-46AA-8033-FEBDD852EEFE}" type="pres">
      <dgm:prSet presAssocID="{E47DAE3A-FF6F-4D89-B37B-FF8E9E969552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FEA4B7-FD20-42F9-807E-C0EFFA4507C5}" type="pres">
      <dgm:prSet presAssocID="{E47DAE3A-FF6F-4D89-B37B-FF8E9E969552}" presName="horzTwo" presStyleCnt="0"/>
      <dgm:spPr/>
    </dgm:pt>
    <dgm:pt modelId="{6C31A69F-8E43-4C6E-94A7-13568BE2E9BB}" type="pres">
      <dgm:prSet presAssocID="{16E91CBA-66E1-422E-8DF4-FD72B73072E0}" presName="sibSpaceTwo" presStyleCnt="0"/>
      <dgm:spPr/>
    </dgm:pt>
    <dgm:pt modelId="{74375272-E515-45D7-B5E9-E9AE4219CD29}" type="pres">
      <dgm:prSet presAssocID="{10C9CEE6-F8D3-4BD1-BEF9-2CB118A67192}" presName="vertTwo" presStyleCnt="0"/>
      <dgm:spPr/>
    </dgm:pt>
    <dgm:pt modelId="{FDCC453C-5367-4D83-AD99-2DAA592A62E2}" type="pres">
      <dgm:prSet presAssocID="{10C9CEE6-F8D3-4BD1-BEF9-2CB118A67192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22EB75-3CB3-4840-BCC8-884238F98E2C}" type="pres">
      <dgm:prSet presAssocID="{10C9CEE6-F8D3-4BD1-BEF9-2CB118A67192}" presName="horzTwo" presStyleCnt="0"/>
      <dgm:spPr/>
    </dgm:pt>
    <dgm:pt modelId="{CC12316B-0727-467F-A6D9-AF4403958FB0}" type="pres">
      <dgm:prSet presAssocID="{12A3A37A-A88D-442D-B5BF-4E1D5A083A65}" presName="sibSpaceOne" presStyleCnt="0"/>
      <dgm:spPr/>
    </dgm:pt>
    <dgm:pt modelId="{8A705BC6-66A7-45D9-BD69-44162DC7D46A}" type="pres">
      <dgm:prSet presAssocID="{B0FB85C5-7672-438F-8BFE-E4420319E30B}" presName="vertOne" presStyleCnt="0"/>
      <dgm:spPr/>
    </dgm:pt>
    <dgm:pt modelId="{C15EF1EE-AF24-4F33-9B68-0CF2F0F33797}" type="pres">
      <dgm:prSet presAssocID="{B0FB85C5-7672-438F-8BFE-E4420319E30B}" presName="txOne" presStyleLbl="node0" presStyleIdx="1" presStyleCnt="2" custLinFactNeighborX="588" custLinFactNeighborY="-1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E025A2-E5F5-46E7-ADCE-0CE047CB2063}" type="pres">
      <dgm:prSet presAssocID="{B0FB85C5-7672-438F-8BFE-E4420319E30B}" presName="parTransOne" presStyleCnt="0"/>
      <dgm:spPr/>
    </dgm:pt>
    <dgm:pt modelId="{6D5C713F-7524-4699-A8F6-EA7172B9635F}" type="pres">
      <dgm:prSet presAssocID="{B0FB85C5-7672-438F-8BFE-E4420319E30B}" presName="horzOne" presStyleCnt="0"/>
      <dgm:spPr/>
    </dgm:pt>
    <dgm:pt modelId="{C1E330E4-9442-4925-A898-45F31001163B}" type="pres">
      <dgm:prSet presAssocID="{EBD3B830-FDD1-41D1-8A86-E264A1612DA6}" presName="vertTwo" presStyleCnt="0"/>
      <dgm:spPr/>
    </dgm:pt>
    <dgm:pt modelId="{FB284820-A287-40C6-B4D0-0D0B90A937E9}" type="pres">
      <dgm:prSet presAssocID="{EBD3B830-FDD1-41D1-8A86-E264A1612DA6}" presName="txTwo" presStyleLbl="node2" presStyleIdx="3" presStyleCnt="5" custLinFactNeighborX="16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E852A0-2C09-4497-93ED-F7A33A608DE0}" type="pres">
      <dgm:prSet presAssocID="{EBD3B830-FDD1-41D1-8A86-E264A1612DA6}" presName="horzTwo" presStyleCnt="0"/>
      <dgm:spPr/>
    </dgm:pt>
    <dgm:pt modelId="{D264C2A8-0801-4560-91F5-2A090E6DFD0A}" type="pres">
      <dgm:prSet presAssocID="{9EE3BD64-6068-41F7-9016-3B49BB32AD0F}" presName="sibSpaceTwo" presStyleCnt="0"/>
      <dgm:spPr/>
    </dgm:pt>
    <dgm:pt modelId="{0C73A04C-3894-44FB-9300-661DA22E2082}" type="pres">
      <dgm:prSet presAssocID="{69099CF2-BF42-4B58-8E09-23B5A889DDEF}" presName="vertTwo" presStyleCnt="0"/>
      <dgm:spPr/>
    </dgm:pt>
    <dgm:pt modelId="{6DF80303-D587-43EE-9DAF-9618B7B858A3}" type="pres">
      <dgm:prSet presAssocID="{69099CF2-BF42-4B58-8E09-23B5A889DDEF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FEC76D-CF41-46A5-905A-A2C241600EBA}" type="pres">
      <dgm:prSet presAssocID="{69099CF2-BF42-4B58-8E09-23B5A889DDEF}" presName="horzTwo" presStyleCnt="0"/>
      <dgm:spPr/>
    </dgm:pt>
  </dgm:ptLst>
  <dgm:cxnLst>
    <dgm:cxn modelId="{2F2C0F45-0D68-4CA7-A6EB-85729CDECBE9}" type="presOf" srcId="{10C9CEE6-F8D3-4BD1-BEF9-2CB118A67192}" destId="{FDCC453C-5367-4D83-AD99-2DAA592A62E2}" srcOrd="0" destOrd="0" presId="urn:microsoft.com/office/officeart/2005/8/layout/hierarchy4"/>
    <dgm:cxn modelId="{62A1C7E4-2F0F-45B6-82F9-D0CB5E066E78}" type="presOf" srcId="{02D3836E-589D-4891-9121-4B02C2C592A0}" destId="{31FFD674-6E74-46FC-80AE-19D6481D9E88}" srcOrd="0" destOrd="0" presId="urn:microsoft.com/office/officeart/2005/8/layout/hierarchy4"/>
    <dgm:cxn modelId="{EB937F77-65A2-4968-89C5-ECB189872A23}" srcId="{B0FB85C5-7672-438F-8BFE-E4420319E30B}" destId="{69099CF2-BF42-4B58-8E09-23B5A889DDEF}" srcOrd="1" destOrd="0" parTransId="{1608E33F-9F3A-4833-838D-19D84ADEA696}" sibTransId="{982A3FB9-07C0-4619-96A1-264A0EDCA93D}"/>
    <dgm:cxn modelId="{1080FD7C-FC9A-4AD5-98C1-6FF565806163}" srcId="{02D3836E-589D-4891-9121-4B02C2C592A0}" destId="{E47DAE3A-FF6F-4D89-B37B-FF8E9E969552}" srcOrd="1" destOrd="0" parTransId="{61760378-E47C-4ED9-B195-31602B075FBD}" sibTransId="{16E91CBA-66E1-422E-8DF4-FD72B73072E0}"/>
    <dgm:cxn modelId="{3FE547ED-9869-40F8-9750-CDEE07341C52}" type="presOf" srcId="{EBD3B830-FDD1-41D1-8A86-E264A1612DA6}" destId="{FB284820-A287-40C6-B4D0-0D0B90A937E9}" srcOrd="0" destOrd="0" presId="urn:microsoft.com/office/officeart/2005/8/layout/hierarchy4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12962E36-3A99-46D5-8F1B-213A4EC3D209}" srcId="{02D3836E-589D-4891-9121-4B02C2C592A0}" destId="{10C9CEE6-F8D3-4BD1-BEF9-2CB118A67192}" srcOrd="2" destOrd="0" parTransId="{1B9D6048-F3C9-46FB-A978-0B3F1DC493F3}" sibTransId="{0C8805FF-87F2-4675-955B-EEBCEB9B805F}"/>
    <dgm:cxn modelId="{18F0BADA-0D75-4013-AA6C-9C7F927E80BB}" type="presOf" srcId="{3E224EA4-D443-4528-822E-0B92C772AD19}" destId="{3AADECEF-B1B0-43D3-A4F9-BD5150C90500}" srcOrd="0" destOrd="0" presId="urn:microsoft.com/office/officeart/2005/8/layout/hierarchy4"/>
    <dgm:cxn modelId="{8264FD2F-C5F5-4F73-9198-DF23D3CF3DA3}" srcId="{B0FB85C5-7672-438F-8BFE-E4420319E30B}" destId="{EBD3B830-FDD1-41D1-8A86-E264A1612DA6}" srcOrd="0" destOrd="0" parTransId="{EF665AE8-7167-4052-9DB0-84E19DB59E0C}" sibTransId="{9EE3BD64-6068-41F7-9016-3B49BB32AD0F}"/>
    <dgm:cxn modelId="{20CAB8B8-0EC6-4471-A2F2-C1E3CA99AA0B}" type="presOf" srcId="{E47DAE3A-FF6F-4D89-B37B-FF8E9E969552}" destId="{276B1703-367D-46AA-8033-FEBDD852EEFE}" srcOrd="0" destOrd="0" presId="urn:microsoft.com/office/officeart/2005/8/layout/hierarchy4"/>
    <dgm:cxn modelId="{C5442ABE-72EB-4B1C-9FA4-62FACBBF27D3}" type="presOf" srcId="{26736893-B75F-41CB-8A91-7EE0A9F423C8}" destId="{D8D2F3D3-99CF-4393-A552-6A5E4C978936}" srcOrd="0" destOrd="0" presId="urn:microsoft.com/office/officeart/2005/8/layout/hierarchy4"/>
    <dgm:cxn modelId="{F5D95621-D00D-4386-8D19-2462977F98E1}" type="presOf" srcId="{69099CF2-BF42-4B58-8E09-23B5A889DDEF}" destId="{6DF80303-D587-43EE-9DAF-9618B7B858A3}" srcOrd="0" destOrd="0" presId="urn:microsoft.com/office/officeart/2005/8/layout/hierarchy4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69633562-5127-4251-85EB-201F0876F9F5}" type="presOf" srcId="{B0FB85C5-7672-438F-8BFE-E4420319E30B}" destId="{C15EF1EE-AF24-4F33-9B68-0CF2F0F33797}" srcOrd="0" destOrd="0" presId="urn:microsoft.com/office/officeart/2005/8/layout/hierarchy4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22E29A2E-EB26-426D-A512-06302D6E03D6}" type="presParOf" srcId="{D8D2F3D3-99CF-4393-A552-6A5E4C978936}" destId="{896D3280-8629-454A-A207-BEFD76DE68E0}" srcOrd="0" destOrd="0" presId="urn:microsoft.com/office/officeart/2005/8/layout/hierarchy4"/>
    <dgm:cxn modelId="{222E12BC-9691-4C22-85DF-616677B10782}" type="presParOf" srcId="{896D3280-8629-454A-A207-BEFD76DE68E0}" destId="{31FFD674-6E74-46FC-80AE-19D6481D9E88}" srcOrd="0" destOrd="0" presId="urn:microsoft.com/office/officeart/2005/8/layout/hierarchy4"/>
    <dgm:cxn modelId="{BC28DB26-448B-44D1-AB27-0ED8174A9892}" type="presParOf" srcId="{896D3280-8629-454A-A207-BEFD76DE68E0}" destId="{141C2C35-A5CC-4148-AC69-2715EE61331D}" srcOrd="1" destOrd="0" presId="urn:microsoft.com/office/officeart/2005/8/layout/hierarchy4"/>
    <dgm:cxn modelId="{51194FB7-282C-41C1-9106-468F3D681384}" type="presParOf" srcId="{896D3280-8629-454A-A207-BEFD76DE68E0}" destId="{59DA4866-F782-4E31-B41E-F647C6A6D287}" srcOrd="2" destOrd="0" presId="urn:microsoft.com/office/officeart/2005/8/layout/hierarchy4"/>
    <dgm:cxn modelId="{F9234003-EF90-4959-A375-343B59122CAF}" type="presParOf" srcId="{59DA4866-F782-4E31-B41E-F647C6A6D287}" destId="{24154F6D-A8D9-45E9-BFE2-0321373DE450}" srcOrd="0" destOrd="0" presId="urn:microsoft.com/office/officeart/2005/8/layout/hierarchy4"/>
    <dgm:cxn modelId="{D1AD8C15-58C4-4BDE-B210-457DA65A3CE6}" type="presParOf" srcId="{24154F6D-A8D9-45E9-BFE2-0321373DE450}" destId="{3AADECEF-B1B0-43D3-A4F9-BD5150C90500}" srcOrd="0" destOrd="0" presId="urn:microsoft.com/office/officeart/2005/8/layout/hierarchy4"/>
    <dgm:cxn modelId="{8845EAAA-DD7B-4D72-A7FD-847D1A5F2938}" type="presParOf" srcId="{24154F6D-A8D9-45E9-BFE2-0321373DE450}" destId="{1E8D6FA3-51F8-4AF7-9B71-82982BB255FF}" srcOrd="1" destOrd="0" presId="urn:microsoft.com/office/officeart/2005/8/layout/hierarchy4"/>
    <dgm:cxn modelId="{ABFF6790-7AAE-4380-8986-C075AFF89BA6}" type="presParOf" srcId="{59DA4866-F782-4E31-B41E-F647C6A6D287}" destId="{E307DF9C-28D7-42C8-B3F3-F1922E59E533}" srcOrd="1" destOrd="0" presId="urn:microsoft.com/office/officeart/2005/8/layout/hierarchy4"/>
    <dgm:cxn modelId="{6965DA3F-152D-45E5-B5FE-A7DA6D1FEBF7}" type="presParOf" srcId="{59DA4866-F782-4E31-B41E-F647C6A6D287}" destId="{9BB15122-846F-4D5E-908F-EDAE15CFF445}" srcOrd="2" destOrd="0" presId="urn:microsoft.com/office/officeart/2005/8/layout/hierarchy4"/>
    <dgm:cxn modelId="{3EECB531-2185-418E-9D7E-1C993E05F8A4}" type="presParOf" srcId="{9BB15122-846F-4D5E-908F-EDAE15CFF445}" destId="{276B1703-367D-46AA-8033-FEBDD852EEFE}" srcOrd="0" destOrd="0" presId="urn:microsoft.com/office/officeart/2005/8/layout/hierarchy4"/>
    <dgm:cxn modelId="{9BB4A64A-3CAF-49D3-AF1A-44ED2F367EC1}" type="presParOf" srcId="{9BB15122-846F-4D5E-908F-EDAE15CFF445}" destId="{4FFEA4B7-FD20-42F9-807E-C0EFFA4507C5}" srcOrd="1" destOrd="0" presId="urn:microsoft.com/office/officeart/2005/8/layout/hierarchy4"/>
    <dgm:cxn modelId="{A9C19166-5B4E-48A3-B4B5-76E313FEE632}" type="presParOf" srcId="{59DA4866-F782-4E31-B41E-F647C6A6D287}" destId="{6C31A69F-8E43-4C6E-94A7-13568BE2E9BB}" srcOrd="3" destOrd="0" presId="urn:microsoft.com/office/officeart/2005/8/layout/hierarchy4"/>
    <dgm:cxn modelId="{0DFE654E-D87F-4C85-A403-A858F7A5ABF0}" type="presParOf" srcId="{59DA4866-F782-4E31-B41E-F647C6A6D287}" destId="{74375272-E515-45D7-B5E9-E9AE4219CD29}" srcOrd="4" destOrd="0" presId="urn:microsoft.com/office/officeart/2005/8/layout/hierarchy4"/>
    <dgm:cxn modelId="{65FDD74E-6DC9-45B9-B739-50EC78FEB4D0}" type="presParOf" srcId="{74375272-E515-45D7-B5E9-E9AE4219CD29}" destId="{FDCC453C-5367-4D83-AD99-2DAA592A62E2}" srcOrd="0" destOrd="0" presId="urn:microsoft.com/office/officeart/2005/8/layout/hierarchy4"/>
    <dgm:cxn modelId="{0D840DE5-A440-4618-9889-86C393094C91}" type="presParOf" srcId="{74375272-E515-45D7-B5E9-E9AE4219CD29}" destId="{9922EB75-3CB3-4840-BCC8-884238F98E2C}" srcOrd="1" destOrd="0" presId="urn:microsoft.com/office/officeart/2005/8/layout/hierarchy4"/>
    <dgm:cxn modelId="{1862E601-1C28-45E2-9288-EAE3AD2E1D8C}" type="presParOf" srcId="{D8D2F3D3-99CF-4393-A552-6A5E4C978936}" destId="{CC12316B-0727-467F-A6D9-AF4403958FB0}" srcOrd="1" destOrd="0" presId="urn:microsoft.com/office/officeart/2005/8/layout/hierarchy4"/>
    <dgm:cxn modelId="{F36AFE90-27A9-45FE-ABDD-D8A9E7573E18}" type="presParOf" srcId="{D8D2F3D3-99CF-4393-A552-6A5E4C978936}" destId="{8A705BC6-66A7-45D9-BD69-44162DC7D46A}" srcOrd="2" destOrd="0" presId="urn:microsoft.com/office/officeart/2005/8/layout/hierarchy4"/>
    <dgm:cxn modelId="{BF3C1E8F-AA1B-4F4E-BA29-4284E9BC3B1F}" type="presParOf" srcId="{8A705BC6-66A7-45D9-BD69-44162DC7D46A}" destId="{C15EF1EE-AF24-4F33-9B68-0CF2F0F33797}" srcOrd="0" destOrd="0" presId="urn:microsoft.com/office/officeart/2005/8/layout/hierarchy4"/>
    <dgm:cxn modelId="{BBCDC695-B96C-4798-A8CB-367B481A8D7A}" type="presParOf" srcId="{8A705BC6-66A7-45D9-BD69-44162DC7D46A}" destId="{69E025A2-E5F5-46E7-ADCE-0CE047CB2063}" srcOrd="1" destOrd="0" presId="urn:microsoft.com/office/officeart/2005/8/layout/hierarchy4"/>
    <dgm:cxn modelId="{282D2EBD-8536-44F9-8199-9B24E341D6B4}" type="presParOf" srcId="{8A705BC6-66A7-45D9-BD69-44162DC7D46A}" destId="{6D5C713F-7524-4699-A8F6-EA7172B9635F}" srcOrd="2" destOrd="0" presId="urn:microsoft.com/office/officeart/2005/8/layout/hierarchy4"/>
    <dgm:cxn modelId="{5397DC50-1C86-47FA-B639-726FBA6DBF66}" type="presParOf" srcId="{6D5C713F-7524-4699-A8F6-EA7172B9635F}" destId="{C1E330E4-9442-4925-A898-45F31001163B}" srcOrd="0" destOrd="0" presId="urn:microsoft.com/office/officeart/2005/8/layout/hierarchy4"/>
    <dgm:cxn modelId="{DFFF4E28-91B2-4956-A06C-6A2CD966FF6F}" type="presParOf" srcId="{C1E330E4-9442-4925-A898-45F31001163B}" destId="{FB284820-A287-40C6-B4D0-0D0B90A937E9}" srcOrd="0" destOrd="0" presId="urn:microsoft.com/office/officeart/2005/8/layout/hierarchy4"/>
    <dgm:cxn modelId="{8BBF7887-0D4C-4523-B53C-5D0492C2FF22}" type="presParOf" srcId="{C1E330E4-9442-4925-A898-45F31001163B}" destId="{50E852A0-2C09-4497-93ED-F7A33A608DE0}" srcOrd="1" destOrd="0" presId="urn:microsoft.com/office/officeart/2005/8/layout/hierarchy4"/>
    <dgm:cxn modelId="{529AE8B0-9FA9-4587-9809-97A81F15F70B}" type="presParOf" srcId="{6D5C713F-7524-4699-A8F6-EA7172B9635F}" destId="{D264C2A8-0801-4560-91F5-2A090E6DFD0A}" srcOrd="1" destOrd="0" presId="urn:microsoft.com/office/officeart/2005/8/layout/hierarchy4"/>
    <dgm:cxn modelId="{A17E2B99-40BD-4E58-A83A-BFBEC055DC1D}" type="presParOf" srcId="{6D5C713F-7524-4699-A8F6-EA7172B9635F}" destId="{0C73A04C-3894-44FB-9300-661DA22E2082}" srcOrd="2" destOrd="0" presId="urn:microsoft.com/office/officeart/2005/8/layout/hierarchy4"/>
    <dgm:cxn modelId="{2FC127FE-27AF-4382-A996-E0AFA618A3CB}" type="presParOf" srcId="{0C73A04C-3894-44FB-9300-661DA22E2082}" destId="{6DF80303-D587-43EE-9DAF-9618B7B858A3}" srcOrd="0" destOrd="0" presId="urn:microsoft.com/office/officeart/2005/8/layout/hierarchy4"/>
    <dgm:cxn modelId="{233E9662-6FEA-4DD4-87C6-886C7E1B9280}" type="presParOf" srcId="{0C73A04C-3894-44FB-9300-661DA22E2082}" destId="{74FEC76D-CF41-46A5-905A-A2C241600EB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II, III &amp;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4F521964-DF6F-42F2-BB61-22580BF0E04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b="0" i="0" dirty="0" smtClean="0">
              <a:solidFill>
                <a:schemeClr val="bg1"/>
              </a:solidFill>
            </a:rPr>
            <a:t>Material:  Stainless steel</a:t>
          </a:r>
          <a:endParaRPr lang="en-US" sz="1200" dirty="0">
            <a:solidFill>
              <a:schemeClr val="bg1"/>
            </a:solidFill>
          </a:endParaRPr>
        </a:p>
      </dgm:t>
    </dgm:pt>
    <dgm:pt modelId="{B2FECFBF-D5CF-474F-BAFB-745D8A1E2258}" type="parTrans" cxnId="{2D6F7552-2F09-4A7F-924E-49D6CCB046E0}">
      <dgm:prSet/>
      <dgm:spPr/>
    </dgm:pt>
    <dgm:pt modelId="{79D946E8-D7DF-4A9F-80AB-64FFD715C74C}" type="sibTrans" cxnId="{2D6F7552-2F09-4A7F-924E-49D6CCB046E0}">
      <dgm:prSet/>
      <dgm:spPr/>
    </dgm:pt>
    <dgm:pt modelId="{A9F16E47-724F-41EC-B4C1-727ABC67C8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Stability while standing  and walking</a:t>
          </a:r>
          <a:endParaRPr lang="en-US" sz="1300" dirty="0">
            <a:solidFill>
              <a:schemeClr val="bg1"/>
            </a:solidFill>
          </a:endParaRPr>
        </a:p>
      </dgm:t>
    </dgm:pt>
    <dgm:pt modelId="{F6EA63BB-36DA-49D8-AD30-3F2E84F2D157}" type="sibTrans" cxnId="{A9B9F928-A1C2-494D-A496-0FB930E35980}">
      <dgm:prSet/>
      <dgm:spPr/>
    </dgm:pt>
    <dgm:pt modelId="{644028E0-8DD9-4CEA-A70C-E8B749242805}" type="parTrans" cxnId="{A9B9F928-A1C2-494D-A496-0FB930E35980}">
      <dgm:prSet/>
      <dgm:spPr/>
    </dgm:pt>
    <dgm:pt modelId="{799CF000-A9DA-4ADB-B88E-356D54C254F6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Amputation level: bellow knee/above knee</a:t>
          </a:r>
          <a:endParaRPr lang="en-US" sz="1200" dirty="0">
            <a:solidFill>
              <a:schemeClr val="bg1"/>
            </a:solidFill>
          </a:endParaRPr>
        </a:p>
      </dgm:t>
    </dgm:pt>
    <dgm:pt modelId="{6977E8AE-C028-4A69-8A9E-E124A0349664}" type="parTrans" cxnId="{E18972C2-3FB4-4B6E-A2F2-522C84A43CD9}">
      <dgm:prSet/>
      <dgm:spPr/>
    </dgm:pt>
    <dgm:pt modelId="{E786A807-31E0-4F30-B633-0A2AB4BC5924}" type="sibTrans" cxnId="{E18972C2-3FB4-4B6E-A2F2-522C84A43CD9}">
      <dgm:prSet/>
      <dgm:spPr/>
    </dgm:pt>
    <dgm:pt modelId="{AB0DE31E-19AF-40EC-93D3-DB857299B9E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Max system length: 41.5</a:t>
          </a:r>
          <a:endParaRPr lang="en-US" sz="1200" dirty="0">
            <a:solidFill>
              <a:schemeClr val="bg1"/>
            </a:solidFill>
          </a:endParaRPr>
        </a:p>
      </dgm:t>
    </dgm:pt>
    <dgm:pt modelId="{8CBF3623-E128-477C-A637-BFE4B05BD784}" type="parTrans" cxnId="{91D8A3FB-6613-449F-A538-911AA10A36E8}">
      <dgm:prSet/>
      <dgm:spPr/>
    </dgm:pt>
    <dgm:pt modelId="{CC7D5F7B-58A2-4B5F-97D3-6E27DC1E6E13}" type="sibTrans" cxnId="{91D8A3FB-6613-449F-A538-911AA10A36E8}">
      <dgm:prSet/>
      <dgm:spPr/>
    </dgm:pt>
    <dgm:pt modelId="{51257FAD-03AC-4367-979F-0B50E384FB6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Min system length: </a:t>
          </a:r>
          <a:endParaRPr lang="en-US" sz="1200" dirty="0">
            <a:solidFill>
              <a:schemeClr val="bg1"/>
            </a:solidFill>
          </a:endParaRPr>
        </a:p>
      </dgm:t>
    </dgm:pt>
    <dgm:pt modelId="{6DC913D7-E1B0-4CD8-9C30-FD3E31E5B9B7}" type="parTrans" cxnId="{D41995E4-0E1F-458A-A2EB-DD2E88653B0C}">
      <dgm:prSet/>
      <dgm:spPr/>
    </dgm:pt>
    <dgm:pt modelId="{DE9826F5-E138-4F9B-8181-847D787E879B}" type="sibTrans" cxnId="{D41995E4-0E1F-458A-A2EB-DD2E88653B0C}">
      <dgm:prSet/>
      <dgm:spPr/>
    </dgm:pt>
    <dgm:pt modelId="{04305584-3EEE-4AA6-A251-9DA96FEBB8B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E016FC49-0C27-48D1-8E32-C11A8CBD88F7}" type="parTrans" cxnId="{302E58D5-5805-4491-AA31-B1D5ABD50DE1}">
      <dgm:prSet/>
      <dgm:spPr/>
    </dgm:pt>
    <dgm:pt modelId="{99F8C98C-5F60-4C32-BC71-EF1A6D7B2A37}" type="sibTrans" cxnId="{302E58D5-5805-4491-AA31-B1D5ABD50DE1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F42F6C22-E585-4865-B1E0-22227422A543}" type="presOf" srcId="{F859A755-48AD-4CC0-AE25-62FEB732EFBE}" destId="{CC7B759B-F1D4-4F2C-BB7E-791FBE104AF2}" srcOrd="0" destOrd="1" presId="urn:microsoft.com/office/officeart/2005/8/layout/vList6"/>
    <dgm:cxn modelId="{E960D391-F167-4909-BEC0-9FD969664E47}" type="presOf" srcId="{634C7BB1-A31A-49C8-B74B-2A53604A5923}" destId="{888B6D8E-4266-4CA5-846B-8A088C72A31F}" srcOrd="0" destOrd="0" presId="urn:microsoft.com/office/officeart/2005/8/layout/vList6"/>
    <dgm:cxn modelId="{4B475CD8-2A85-47C3-A9A4-8BC271F445D1}" type="presOf" srcId="{4F521964-DF6F-42F2-BB61-22580BF0E044}" destId="{87B707B4-D110-4C8D-B8D3-1546CB14D54A}" srcOrd="0" destOrd="0" presId="urn:microsoft.com/office/officeart/2005/8/layout/vList6"/>
    <dgm:cxn modelId="{3E7FFB03-1CB1-4DA4-B32A-3BD6E43E3D48}" type="presOf" srcId="{51257FAD-03AC-4367-979F-0B50E384FB6D}" destId="{87B707B4-D110-4C8D-B8D3-1546CB14D54A}" srcOrd="0" destOrd="3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1D8A3FB-6613-449F-A538-911AA10A36E8}" srcId="{72C156E3-47D5-4A2D-96CF-616EA66FF9F9}" destId="{AB0DE31E-19AF-40EC-93D3-DB857299B9E0}" srcOrd="2" destOrd="0" parTransId="{8CBF3623-E128-477C-A637-BFE4B05BD784}" sibTransId="{CC7D5F7B-58A2-4B5F-97D3-6E27DC1E6E13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58A56FF-35B9-491B-BA1E-0B8779D4F6F6}" type="presOf" srcId="{04305584-3EEE-4AA6-A251-9DA96FEBB8B8}" destId="{888B6D8E-4266-4CA5-846B-8A088C72A31F}" srcOrd="0" destOrd="1" presId="urn:microsoft.com/office/officeart/2005/8/layout/vList6"/>
    <dgm:cxn modelId="{BE200834-2797-41A9-BDD9-EB269A75D88B}" type="presOf" srcId="{AB0DE31E-19AF-40EC-93D3-DB857299B9E0}" destId="{87B707B4-D110-4C8D-B8D3-1546CB14D54A}" srcOrd="0" destOrd="2" presId="urn:microsoft.com/office/officeart/2005/8/layout/vList6"/>
    <dgm:cxn modelId="{63C6EFBC-8659-4915-896F-89A57D688C92}" type="presOf" srcId="{3E224EA4-D443-4528-822E-0B92C772AD19}" destId="{CC7B759B-F1D4-4F2C-BB7E-791FBE104AF2}" srcOrd="0" destOrd="0" presId="urn:microsoft.com/office/officeart/2005/8/layout/vList6"/>
    <dgm:cxn modelId="{EAE18807-589D-4A22-A3E7-DFEC777E9552}" type="presOf" srcId="{26736893-B75F-41CB-8A91-7EE0A9F423C8}" destId="{AF2D923C-34CA-4107-941F-26ADFF207502}" srcOrd="0" destOrd="0" presId="urn:microsoft.com/office/officeart/2005/8/layout/vList6"/>
    <dgm:cxn modelId="{83606918-7B1C-4C01-BB86-8F2D3B2697B2}" type="presOf" srcId="{02D3836E-589D-4891-9121-4B02C2C592A0}" destId="{0E19D172-3256-4658-9F46-1958403932C0}" srcOrd="0" destOrd="0" presId="urn:microsoft.com/office/officeart/2005/8/layout/vList6"/>
    <dgm:cxn modelId="{E18972C2-3FB4-4B6E-A2F2-522C84A43CD9}" srcId="{72C156E3-47D5-4A2D-96CF-616EA66FF9F9}" destId="{799CF000-A9DA-4ADB-B88E-356D54C254F6}" srcOrd="1" destOrd="0" parTransId="{6977E8AE-C028-4A69-8A9E-E124A0349664}" sibTransId="{E786A807-31E0-4F30-B633-0A2AB4BC5924}"/>
    <dgm:cxn modelId="{302E58D5-5805-4491-AA31-B1D5ABD50DE1}" srcId="{B0FB85C5-7672-438F-8BFE-E4420319E30B}" destId="{04305584-3EEE-4AA6-A251-9DA96FEBB8B8}" srcOrd="1" destOrd="0" parTransId="{E016FC49-0C27-48D1-8E32-C11A8CBD88F7}" sibTransId="{99F8C98C-5F60-4C32-BC71-EF1A6D7B2A37}"/>
    <dgm:cxn modelId="{D41995E4-0E1F-458A-A2EB-DD2E88653B0C}" srcId="{72C156E3-47D5-4A2D-96CF-616EA66FF9F9}" destId="{51257FAD-03AC-4367-979F-0B50E384FB6D}" srcOrd="3" destOrd="0" parTransId="{6DC913D7-E1B0-4CD8-9C30-FD3E31E5B9B7}" sibTransId="{DE9826F5-E138-4F9B-8181-847D787E879B}"/>
    <dgm:cxn modelId="{AA48A6FE-D073-441D-8053-1AEC6D91F97B}" type="presOf" srcId="{B0FB85C5-7672-438F-8BFE-E4420319E30B}" destId="{4372B7C4-E661-41F3-BE2B-00AE1A3F3A1C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614D59DE-929E-4943-AAC2-D2FD1376DB9E}" type="presOf" srcId="{A9F16E47-724F-41EC-B4C1-727ABC67C8EF}" destId="{888B6D8E-4266-4CA5-846B-8A088C72A31F}" srcOrd="0" destOrd="2" presId="urn:microsoft.com/office/officeart/2005/8/layout/vList6"/>
    <dgm:cxn modelId="{B82A396C-3FE7-4E00-82B0-1C6492A5453A}" type="presOf" srcId="{72C156E3-47D5-4A2D-96CF-616EA66FF9F9}" destId="{C3885DD5-17FB-4414-932F-EB429EA7A38D}" srcOrd="0" destOrd="0" presId="urn:microsoft.com/office/officeart/2005/8/layout/vList6"/>
    <dgm:cxn modelId="{2D6F7552-2F09-4A7F-924E-49D6CCB046E0}" srcId="{72C156E3-47D5-4A2D-96CF-616EA66FF9F9}" destId="{4F521964-DF6F-42F2-BB61-22580BF0E044}" srcOrd="0" destOrd="0" parTransId="{B2FECFBF-D5CF-474F-BAFB-745D8A1E2258}" sibTransId="{79D946E8-D7DF-4A9F-80AB-64FFD715C74C}"/>
    <dgm:cxn modelId="{A9B9F928-A1C2-494D-A496-0FB930E35980}" srcId="{B0FB85C5-7672-438F-8BFE-E4420319E30B}" destId="{A9F16E47-724F-41EC-B4C1-727ABC67C8EF}" srcOrd="2" destOrd="0" parTransId="{644028E0-8DD9-4CEA-A70C-E8B749242805}" sibTransId="{F6EA63BB-36DA-49D8-AD30-3F2E84F2D157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69881741-A0E7-4188-8328-6AF24DF5AF3B}" type="presOf" srcId="{799CF000-A9DA-4ADB-B88E-356D54C254F6}" destId="{87B707B4-D110-4C8D-B8D3-1546CB14D54A}" srcOrd="0" destOrd="1" presId="urn:microsoft.com/office/officeart/2005/8/layout/vList6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2C1C54CB-9C33-4707-B8FF-851321B71084}" type="presParOf" srcId="{AF2D923C-34CA-4107-941F-26ADFF207502}" destId="{C6D8A186-BF17-4CAD-947E-F5B22449250C}" srcOrd="0" destOrd="0" presId="urn:microsoft.com/office/officeart/2005/8/layout/vList6"/>
    <dgm:cxn modelId="{C563EA02-DE10-46F8-8186-403B16B2D720}" type="presParOf" srcId="{C6D8A186-BF17-4CAD-947E-F5B22449250C}" destId="{0E19D172-3256-4658-9F46-1958403932C0}" srcOrd="0" destOrd="0" presId="urn:microsoft.com/office/officeart/2005/8/layout/vList6"/>
    <dgm:cxn modelId="{4C82AF5B-40D2-4A0F-835E-CFF3A4670DE9}" type="presParOf" srcId="{C6D8A186-BF17-4CAD-947E-F5B22449250C}" destId="{CC7B759B-F1D4-4F2C-BB7E-791FBE104AF2}" srcOrd="1" destOrd="0" presId="urn:microsoft.com/office/officeart/2005/8/layout/vList6"/>
    <dgm:cxn modelId="{54F4DB1A-BAE7-4D29-B945-A78ECE886BB3}" type="presParOf" srcId="{AF2D923C-34CA-4107-941F-26ADFF207502}" destId="{1EC17FF8-4223-4328-A6E0-FE811763A920}" srcOrd="1" destOrd="0" presId="urn:microsoft.com/office/officeart/2005/8/layout/vList6"/>
    <dgm:cxn modelId="{C2CA2B53-27A7-4D24-A112-2C803CEE85C2}" type="presParOf" srcId="{AF2D923C-34CA-4107-941F-26ADFF207502}" destId="{723D7873-7964-4DE0-8DCA-BFA03A5241F5}" srcOrd="2" destOrd="0" presId="urn:microsoft.com/office/officeart/2005/8/layout/vList6"/>
    <dgm:cxn modelId="{EDB3A44A-55F9-466A-B8C2-FDFCC27F2B0E}" type="presParOf" srcId="{723D7873-7964-4DE0-8DCA-BFA03A5241F5}" destId="{4372B7C4-E661-41F3-BE2B-00AE1A3F3A1C}" srcOrd="0" destOrd="0" presId="urn:microsoft.com/office/officeart/2005/8/layout/vList6"/>
    <dgm:cxn modelId="{0B993AB0-337F-4E66-8819-E0A9AFB327E0}" type="presParOf" srcId="{723D7873-7964-4DE0-8DCA-BFA03A5241F5}" destId="{888B6D8E-4266-4CA5-846B-8A088C72A31F}" srcOrd="1" destOrd="0" presId="urn:microsoft.com/office/officeart/2005/8/layout/vList6"/>
    <dgm:cxn modelId="{4A548495-5BA2-4713-A8A7-CDC74F03B9F5}" type="presParOf" srcId="{AF2D923C-34CA-4107-941F-26ADFF207502}" destId="{84F46D7E-458A-4BFC-B482-7A35F01868FA}" srcOrd="3" destOrd="0" presId="urn:microsoft.com/office/officeart/2005/8/layout/vList6"/>
    <dgm:cxn modelId="{AF2AA790-5DC1-4299-8E96-1DBCCD5BD3B3}" type="presParOf" srcId="{AF2D923C-34CA-4107-941F-26ADFF207502}" destId="{60482929-8A90-43B4-9372-03DDA9143B69}" srcOrd="4" destOrd="0" presId="urn:microsoft.com/office/officeart/2005/8/layout/vList6"/>
    <dgm:cxn modelId="{48F74CD8-1BD9-4E81-8AAD-3E1EB8C4DF3D}" type="presParOf" srcId="{60482929-8A90-43B4-9372-03DDA9143B69}" destId="{C3885DD5-17FB-4414-932F-EB429EA7A38D}" srcOrd="0" destOrd="0" presId="urn:microsoft.com/office/officeart/2005/8/layout/vList6"/>
    <dgm:cxn modelId="{B1A59B0B-AE00-4407-AF89-254AC69AE27A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Fixing soft tissue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Movable waistband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BEEAC80A-C5EB-46C0-9DB4-82FF4BBFFBBB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Post-traumatic swelling after amputation or pre prosthetic care </a:t>
          </a:r>
          <a:endParaRPr lang="en-US" sz="1300" dirty="0">
            <a:solidFill>
              <a:schemeClr val="bg1"/>
            </a:solidFill>
          </a:endParaRPr>
        </a:p>
      </dgm:t>
    </dgm:pt>
    <dgm:pt modelId="{685C1EA5-E459-4309-BA20-468FAA757EFA}" type="parTrans" cxnId="{4152B914-55D3-4FF7-941B-7B36A350490E}">
      <dgm:prSet/>
      <dgm:spPr/>
      <dgm:t>
        <a:bodyPr/>
        <a:lstStyle/>
        <a:p>
          <a:endParaRPr lang="en-US"/>
        </a:p>
      </dgm:t>
    </dgm:pt>
    <dgm:pt modelId="{911E651D-5C1A-4CEB-B384-0A8730979734}" type="sibTrans" cxnId="{4152B914-55D3-4FF7-941B-7B36A350490E}">
      <dgm:prSet/>
      <dgm:spPr/>
      <dgm:t>
        <a:bodyPr/>
        <a:lstStyle/>
        <a:p>
          <a:endParaRPr lang="en-US"/>
        </a:p>
      </dgm:t>
    </dgm:pt>
    <dgm:pt modelId="{69099CF2-BF42-4B58-8E09-23B5A889DD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Skin friendly</a:t>
          </a:r>
          <a:endParaRPr lang="en-US" sz="1300" dirty="0">
            <a:solidFill>
              <a:schemeClr val="bg1"/>
            </a:solidFill>
          </a:endParaRPr>
        </a:p>
      </dgm:t>
    </dgm:pt>
    <dgm:pt modelId="{1608E33F-9F3A-4833-838D-19D84ADEA696}" type="parTrans" cxnId="{EB937F77-65A2-4968-89C5-ECB189872A23}">
      <dgm:prSet/>
      <dgm:spPr/>
      <dgm:t>
        <a:bodyPr/>
        <a:lstStyle/>
        <a:p>
          <a:endParaRPr lang="en-US"/>
        </a:p>
      </dgm:t>
    </dgm:pt>
    <dgm:pt modelId="{982A3FB9-07C0-4619-96A1-264A0EDCA93D}" type="sibTrans" cxnId="{EB937F77-65A2-4968-89C5-ECB189872A23}">
      <dgm:prSet/>
      <dgm:spPr/>
      <dgm:t>
        <a:bodyPr/>
        <a:lstStyle/>
        <a:p>
          <a:endParaRPr lang="en-US"/>
        </a:p>
      </dgm:t>
    </dgm:pt>
    <dgm:pt modelId="{D1335EBA-86F2-4280-9304-8DDF6286C13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Secure hold</a:t>
          </a:r>
          <a:endParaRPr lang="en-US" sz="1300" dirty="0">
            <a:solidFill>
              <a:schemeClr val="bg1"/>
            </a:solidFill>
          </a:endParaRPr>
        </a:p>
      </dgm:t>
    </dgm:pt>
    <dgm:pt modelId="{086D0D9D-63E1-4979-B9FC-7E94D62CBFA0}" type="parTrans" cxnId="{937B2BF2-9C46-4295-B0F5-BA06BFE95CA9}">
      <dgm:prSet/>
      <dgm:spPr/>
      <dgm:t>
        <a:bodyPr/>
        <a:lstStyle/>
        <a:p>
          <a:endParaRPr lang="en-US"/>
        </a:p>
      </dgm:t>
    </dgm:pt>
    <dgm:pt modelId="{F20B312C-0E0A-4752-B9A5-86AFA6737E0C}" type="sibTrans" cxnId="{937B2BF2-9C46-4295-B0F5-BA06BFE95CA9}">
      <dgm:prSet/>
      <dgm:spPr/>
      <dgm:t>
        <a:bodyPr/>
        <a:lstStyle/>
        <a:p>
          <a:endParaRPr lang="en-US"/>
        </a:p>
      </dgm:t>
    </dgm:pt>
    <dgm:pt modelId="{5E7EA54D-779A-4599-8334-01028C88F64E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Compression class II</a:t>
          </a:r>
          <a:endParaRPr lang="en-US" sz="1300" dirty="0">
            <a:solidFill>
              <a:schemeClr val="bg1"/>
            </a:solidFill>
          </a:endParaRPr>
        </a:p>
      </dgm:t>
    </dgm:pt>
    <dgm:pt modelId="{CCD37870-058A-4311-BC76-2CCA3EA346AD}" type="parTrans" cxnId="{2057A289-8AF5-4F8F-A8DC-A9D1AF5C301A}">
      <dgm:prSet/>
      <dgm:spPr/>
      <dgm:t>
        <a:bodyPr/>
        <a:lstStyle/>
        <a:p>
          <a:endParaRPr lang="en-US"/>
        </a:p>
      </dgm:t>
    </dgm:pt>
    <dgm:pt modelId="{14C5937D-0A91-4B90-A52B-0E59D96806B0}" type="sibTrans" cxnId="{2057A289-8AF5-4F8F-A8DC-A9D1AF5C301A}">
      <dgm:prSet/>
      <dgm:spPr/>
      <dgm:t>
        <a:bodyPr/>
        <a:lstStyle/>
        <a:p>
          <a:endParaRPr lang="en-US"/>
        </a:p>
      </dgm:t>
    </dgm:pt>
    <dgm:pt modelId="{343704B2-B5D0-4D86-895E-8AA9CC041A97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Length: 32cm</a:t>
          </a:r>
          <a:endParaRPr lang="en-US" sz="1300" dirty="0">
            <a:solidFill>
              <a:schemeClr val="bg1"/>
            </a:solidFill>
          </a:endParaRPr>
        </a:p>
      </dgm:t>
    </dgm:pt>
    <dgm:pt modelId="{84660911-91CC-4B16-9950-ACACDE0CEF63}" type="parTrans" cxnId="{BF56B587-8E26-486B-AC46-2D6F9C813489}">
      <dgm:prSet/>
      <dgm:spPr/>
      <dgm:t>
        <a:bodyPr/>
        <a:lstStyle/>
        <a:p>
          <a:endParaRPr lang="en-US"/>
        </a:p>
      </dgm:t>
    </dgm:pt>
    <dgm:pt modelId="{335A5503-5916-4F96-B8C3-24D466A6C693}" type="sibTrans" cxnId="{BF56B587-8E26-486B-AC46-2D6F9C813489}">
      <dgm:prSet/>
      <dgm:spPr/>
      <dgm:t>
        <a:bodyPr/>
        <a:lstStyle/>
        <a:p>
          <a:endParaRPr lang="en-US"/>
        </a:p>
      </dgm:t>
    </dgm:pt>
    <dgm:pt modelId="{B66D07E5-AEBA-41E3-AB59-60E2CD2F74B3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EA04E563-4F6A-4EB0-8D96-1886AC88FE21}" type="parTrans" cxnId="{703C53AF-4D0B-4BD1-A066-973DDD136417}">
      <dgm:prSet/>
      <dgm:spPr/>
      <dgm:t>
        <a:bodyPr/>
        <a:lstStyle/>
        <a:p>
          <a:endParaRPr lang="en-US"/>
        </a:p>
      </dgm:t>
    </dgm:pt>
    <dgm:pt modelId="{C289BBD4-CBD0-4378-9DB2-04D40EBEA784}" type="sibTrans" cxnId="{703C53AF-4D0B-4BD1-A066-973DDD136417}">
      <dgm:prSet/>
      <dgm:spPr/>
      <dgm:t>
        <a:bodyPr/>
        <a:lstStyle/>
        <a:p>
          <a:endParaRPr lang="en-US"/>
        </a:p>
      </dgm:t>
    </dgm:pt>
    <dgm:pt modelId="{DD2C1D5D-F690-4EBE-A89A-681153A4159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Reduction in swelling after amputation</a:t>
          </a:r>
          <a:endParaRPr lang="en-US" sz="1300" dirty="0">
            <a:solidFill>
              <a:schemeClr val="bg1"/>
            </a:solidFill>
          </a:endParaRPr>
        </a:p>
      </dgm:t>
    </dgm:pt>
    <dgm:pt modelId="{DE02063A-D9BB-4F84-8146-D5D02F8E0442}" type="parTrans" cxnId="{04782C5B-8D44-44FE-A756-84E8768514A0}">
      <dgm:prSet/>
      <dgm:spPr/>
      <dgm:t>
        <a:bodyPr/>
        <a:lstStyle/>
        <a:p>
          <a:endParaRPr lang="en-US"/>
        </a:p>
      </dgm:t>
    </dgm:pt>
    <dgm:pt modelId="{79BDF871-7240-47B6-8F21-7E24D54F8C86}" type="sibTrans" cxnId="{04782C5B-8D44-44FE-A756-84E8768514A0}">
      <dgm:prSet/>
      <dgm:spPr/>
      <dgm:t>
        <a:bodyPr/>
        <a:lstStyle/>
        <a:p>
          <a:endParaRPr lang="en-US"/>
        </a:p>
      </dgm:t>
    </dgm:pt>
    <dgm:pt modelId="{78021263-5389-4B28-8FA7-1687CB2B455C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Silicone beaded BK top band</a:t>
          </a:r>
          <a:endParaRPr lang="en-US" sz="1300" dirty="0">
            <a:solidFill>
              <a:schemeClr val="bg1"/>
            </a:solidFill>
          </a:endParaRPr>
        </a:p>
      </dgm:t>
    </dgm:pt>
    <dgm:pt modelId="{BC5D7911-75D0-4D59-9FFC-7B5CA75F8106}" type="parTrans" cxnId="{D06AD976-1B88-4F92-BFD9-0DFA6298C2BA}">
      <dgm:prSet/>
      <dgm:spPr/>
    </dgm:pt>
    <dgm:pt modelId="{C993C2B7-A662-4794-A325-8F8E7F8B99BC}" type="sibTrans" cxnId="{D06AD976-1B88-4F92-BFD9-0DFA6298C2BA}">
      <dgm:prSet/>
      <dgm:spPr/>
    </dgm:pt>
    <dgm:pt modelId="{2A6CD279-6D17-441F-981F-5518492C1B0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Two versions: BK and AK</a:t>
          </a:r>
          <a:endParaRPr lang="en-US" sz="1300" dirty="0">
            <a:solidFill>
              <a:schemeClr val="bg1"/>
            </a:solidFill>
          </a:endParaRPr>
        </a:p>
      </dgm:t>
    </dgm:pt>
    <dgm:pt modelId="{DBA05A9D-3C29-45CA-A269-E39CD66EA123}" type="parTrans" cxnId="{16946B61-065F-4371-8949-64F465E72B92}">
      <dgm:prSet/>
      <dgm:spPr/>
    </dgm:pt>
    <dgm:pt modelId="{15F6C7D9-0E22-4678-ABA0-B645ED9E7857}" type="sibTrans" cxnId="{16946B61-065F-4371-8949-64F465E72B92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4E28335-BD71-4B55-9758-A6154957385D}" type="presOf" srcId="{5E7EA54D-779A-4599-8334-01028C88F64E}" destId="{87B707B4-D110-4C8D-B8D3-1546CB14D54A}" srcOrd="0" destOrd="1" presId="urn:microsoft.com/office/officeart/2005/8/layout/vList6"/>
    <dgm:cxn modelId="{9E075F80-C009-41E5-A4D9-7C0BF6AF31DF}" type="presOf" srcId="{B0FB85C5-7672-438F-8BFE-E4420319E30B}" destId="{4372B7C4-E661-41F3-BE2B-00AE1A3F3A1C}" srcOrd="0" destOrd="0" presId="urn:microsoft.com/office/officeart/2005/8/layout/vList6"/>
    <dgm:cxn modelId="{16946B61-065F-4371-8949-64F465E72B92}" srcId="{72C156E3-47D5-4A2D-96CF-616EA66FF9F9}" destId="{2A6CD279-6D17-441F-981F-5518492C1B0A}" srcOrd="3" destOrd="0" parTransId="{DBA05A9D-3C29-45CA-A269-E39CD66EA123}" sibTransId="{15F6C7D9-0E22-4678-ABA0-B645ED9E7857}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2F004E1E-1409-4C63-93BF-5B8E9CCB98AC}" type="presOf" srcId="{26736893-B75F-41CB-8A91-7EE0A9F423C8}" destId="{AF2D923C-34CA-4107-941F-26ADFF207502}" srcOrd="0" destOrd="0" presId="urn:microsoft.com/office/officeart/2005/8/layout/vList6"/>
    <dgm:cxn modelId="{EB937F77-65A2-4968-89C5-ECB189872A23}" srcId="{B0FB85C5-7672-438F-8BFE-E4420319E30B}" destId="{69099CF2-BF42-4B58-8E09-23B5A889DDEF}" srcOrd="1" destOrd="0" parTransId="{1608E33F-9F3A-4833-838D-19D84ADEA696}" sibTransId="{982A3FB9-07C0-4619-96A1-264A0EDCA93D}"/>
    <dgm:cxn modelId="{04782C5B-8D44-44FE-A756-84E8768514A0}" srcId="{02D3836E-589D-4891-9121-4B02C2C592A0}" destId="{DD2C1D5D-F690-4EBE-A89A-681153A4159F}" srcOrd="1" destOrd="0" parTransId="{DE02063A-D9BB-4F84-8146-D5D02F8E0442}" sibTransId="{79BDF871-7240-47B6-8F21-7E24D54F8C86}"/>
    <dgm:cxn modelId="{81B3346B-4B2C-4A74-9DE5-8AC4684443B7}" type="presOf" srcId="{54B91884-913A-469F-9A95-11ACB69E1EB2}" destId="{888B6D8E-4266-4CA5-846B-8A088C72A31F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30511923-9201-4785-9D31-A6C6B3428D40}" type="presOf" srcId="{343704B2-B5D0-4D86-895E-8AA9CC041A97}" destId="{87B707B4-D110-4C8D-B8D3-1546CB14D54A}" srcOrd="0" destOrd="2" presId="urn:microsoft.com/office/officeart/2005/8/layout/vList6"/>
    <dgm:cxn modelId="{C71A43A1-5CC1-4CD7-B35C-9B564C1B9B72}" type="presOf" srcId="{3E224EA4-D443-4528-822E-0B92C772AD19}" destId="{CC7B759B-F1D4-4F2C-BB7E-791FBE104AF2}" srcOrd="0" destOrd="0" presId="urn:microsoft.com/office/officeart/2005/8/layout/vList6"/>
    <dgm:cxn modelId="{5FD7111F-DBDE-4156-B8F5-54B2BA388AC0}" type="presOf" srcId="{72C156E3-47D5-4A2D-96CF-616EA66FF9F9}" destId="{C3885DD5-17FB-4414-932F-EB429EA7A38D}" srcOrd="0" destOrd="0" presId="urn:microsoft.com/office/officeart/2005/8/layout/vList6"/>
    <dgm:cxn modelId="{D06AD976-1B88-4F92-BFD9-0DFA6298C2BA}" srcId="{B0FB85C5-7672-438F-8BFE-E4420319E30B}" destId="{78021263-5389-4B28-8FA7-1687CB2B455C}" srcOrd="2" destOrd="0" parTransId="{BC5D7911-75D0-4D59-9FFC-7B5CA75F8106}" sibTransId="{C993C2B7-A662-4794-A325-8F8E7F8B99BC}"/>
    <dgm:cxn modelId="{2057A289-8AF5-4F8F-A8DC-A9D1AF5C301A}" srcId="{72C156E3-47D5-4A2D-96CF-616EA66FF9F9}" destId="{5E7EA54D-779A-4599-8334-01028C88F64E}" srcOrd="1" destOrd="0" parTransId="{CCD37870-058A-4311-BC76-2CCA3EA346AD}" sibTransId="{14C5937D-0A91-4B90-A52B-0E59D96806B0}"/>
    <dgm:cxn modelId="{703C53AF-4D0B-4BD1-A066-973DDD136417}" srcId="{72C156E3-47D5-4A2D-96CF-616EA66FF9F9}" destId="{B66D07E5-AEBA-41E3-AB59-60E2CD2F74B3}" srcOrd="0" destOrd="0" parTransId="{EA04E563-4F6A-4EB0-8D96-1886AC88FE21}" sibTransId="{C289BBD4-CBD0-4378-9DB2-04D40EBEA784}"/>
    <dgm:cxn modelId="{87F9BE32-1C85-4C32-B016-CAC0CBEA17FB}" type="presOf" srcId="{78021263-5389-4B28-8FA7-1687CB2B455C}" destId="{888B6D8E-4266-4CA5-846B-8A088C72A31F}" srcOrd="0" destOrd="2" presId="urn:microsoft.com/office/officeart/2005/8/layout/vList6"/>
    <dgm:cxn modelId="{948649D6-21DF-421D-821F-4AA9A099C53C}" type="presOf" srcId="{02D3836E-589D-4891-9121-4B02C2C592A0}" destId="{0E19D172-3256-4658-9F46-1958403932C0}" srcOrd="0" destOrd="0" presId="urn:microsoft.com/office/officeart/2005/8/layout/vList6"/>
    <dgm:cxn modelId="{FA4DC3C0-3E11-4334-A73F-545B14A231F1}" type="presOf" srcId="{B66D07E5-AEBA-41E3-AB59-60E2CD2F74B3}" destId="{87B707B4-D110-4C8D-B8D3-1546CB14D54A}" srcOrd="0" destOrd="0" presId="urn:microsoft.com/office/officeart/2005/8/layout/vList6"/>
    <dgm:cxn modelId="{EAAB9B63-3945-4E62-9138-3D812A3CA95A}" type="presOf" srcId="{69099CF2-BF42-4B58-8E09-23B5A889DDEF}" destId="{888B6D8E-4266-4CA5-846B-8A088C72A31F}" srcOrd="0" destOrd="1" presId="urn:microsoft.com/office/officeart/2005/8/layout/vList6"/>
    <dgm:cxn modelId="{0451C609-A0FB-4F07-AE00-E76BB1701972}" type="presOf" srcId="{D1335EBA-86F2-4280-9304-8DDF6286C136}" destId="{888B6D8E-4266-4CA5-846B-8A088C72A31F}" srcOrd="0" destOrd="3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756EE7B4-6268-48D6-9363-5A77A342757C}" type="presOf" srcId="{DD2C1D5D-F690-4EBE-A89A-681153A4159F}" destId="{CC7B759B-F1D4-4F2C-BB7E-791FBE104AF2}" srcOrd="0" destOrd="1" presId="urn:microsoft.com/office/officeart/2005/8/layout/vList6"/>
    <dgm:cxn modelId="{BF56B587-8E26-486B-AC46-2D6F9C813489}" srcId="{72C156E3-47D5-4A2D-96CF-616EA66FF9F9}" destId="{343704B2-B5D0-4D86-895E-8AA9CC041A97}" srcOrd="2" destOrd="0" parTransId="{84660911-91CC-4B16-9950-ACACDE0CEF63}" sibTransId="{335A5503-5916-4F96-B8C3-24D466A6C693}"/>
    <dgm:cxn modelId="{937B2BF2-9C46-4295-B0F5-BA06BFE95CA9}" srcId="{B0FB85C5-7672-438F-8BFE-E4420319E30B}" destId="{D1335EBA-86F2-4280-9304-8DDF6286C136}" srcOrd="3" destOrd="0" parTransId="{086D0D9D-63E1-4979-B9FC-7E94D62CBFA0}" sibTransId="{F20B312C-0E0A-4752-B9A5-86AFA6737E0C}"/>
    <dgm:cxn modelId="{0E1DBAB1-2669-4FC5-A1F9-406DD1396FAA}" type="presOf" srcId="{2A6CD279-6D17-441F-981F-5518492C1B0A}" destId="{87B707B4-D110-4C8D-B8D3-1546CB14D54A}" srcOrd="0" destOrd="3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4C5FE75A-D2B7-44EB-8216-A820BD55CD8A}" type="presOf" srcId="{BEEAC80A-C5EB-46C0-9DB4-82FF4BBFFBBB}" destId="{CC7B759B-F1D4-4F2C-BB7E-791FBE104AF2}" srcOrd="0" destOrd="2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4152B914-55D3-4FF7-941B-7B36A350490E}" srcId="{02D3836E-589D-4891-9121-4B02C2C592A0}" destId="{BEEAC80A-C5EB-46C0-9DB4-82FF4BBFFBBB}" srcOrd="2" destOrd="0" parTransId="{685C1EA5-E459-4309-BA20-468FAA757EFA}" sibTransId="{911E651D-5C1A-4CEB-B384-0A8730979734}"/>
    <dgm:cxn modelId="{1E74759D-A8CA-482B-B375-0932B200F47F}" type="presParOf" srcId="{AF2D923C-34CA-4107-941F-26ADFF207502}" destId="{C6D8A186-BF17-4CAD-947E-F5B22449250C}" srcOrd="0" destOrd="0" presId="urn:microsoft.com/office/officeart/2005/8/layout/vList6"/>
    <dgm:cxn modelId="{9BDA74ED-FB66-4B0E-9BAA-B96625EB6A9E}" type="presParOf" srcId="{C6D8A186-BF17-4CAD-947E-F5B22449250C}" destId="{0E19D172-3256-4658-9F46-1958403932C0}" srcOrd="0" destOrd="0" presId="urn:microsoft.com/office/officeart/2005/8/layout/vList6"/>
    <dgm:cxn modelId="{0AA9E79B-5548-4DA4-998B-FF39D195C3E3}" type="presParOf" srcId="{C6D8A186-BF17-4CAD-947E-F5B22449250C}" destId="{CC7B759B-F1D4-4F2C-BB7E-791FBE104AF2}" srcOrd="1" destOrd="0" presId="urn:microsoft.com/office/officeart/2005/8/layout/vList6"/>
    <dgm:cxn modelId="{7C5A2C01-0AAC-4977-A3A5-A6B978FDFF13}" type="presParOf" srcId="{AF2D923C-34CA-4107-941F-26ADFF207502}" destId="{1EC17FF8-4223-4328-A6E0-FE811763A920}" srcOrd="1" destOrd="0" presId="urn:microsoft.com/office/officeart/2005/8/layout/vList6"/>
    <dgm:cxn modelId="{D01ACFDC-9C96-454B-825F-8D6BE4BD2BDE}" type="presParOf" srcId="{AF2D923C-34CA-4107-941F-26ADFF207502}" destId="{723D7873-7964-4DE0-8DCA-BFA03A5241F5}" srcOrd="2" destOrd="0" presId="urn:microsoft.com/office/officeart/2005/8/layout/vList6"/>
    <dgm:cxn modelId="{FA3C0EE9-7D9B-4CF5-A45C-F9B4556858C1}" type="presParOf" srcId="{723D7873-7964-4DE0-8DCA-BFA03A5241F5}" destId="{4372B7C4-E661-41F3-BE2B-00AE1A3F3A1C}" srcOrd="0" destOrd="0" presId="urn:microsoft.com/office/officeart/2005/8/layout/vList6"/>
    <dgm:cxn modelId="{BC7D88CA-A778-4117-8596-1CBC18C9BD39}" type="presParOf" srcId="{723D7873-7964-4DE0-8DCA-BFA03A5241F5}" destId="{888B6D8E-4266-4CA5-846B-8A088C72A31F}" srcOrd="1" destOrd="0" presId="urn:microsoft.com/office/officeart/2005/8/layout/vList6"/>
    <dgm:cxn modelId="{AC49718B-C3C5-4E7F-B8DA-9F3533998E9E}" type="presParOf" srcId="{AF2D923C-34CA-4107-941F-26ADFF207502}" destId="{84F46D7E-458A-4BFC-B482-7A35F01868FA}" srcOrd="3" destOrd="0" presId="urn:microsoft.com/office/officeart/2005/8/layout/vList6"/>
    <dgm:cxn modelId="{27214BFB-4FDF-473D-A549-1F15E084794D}" type="presParOf" srcId="{AF2D923C-34CA-4107-941F-26ADFF207502}" destId="{60482929-8A90-43B4-9372-03DDA9143B69}" srcOrd="4" destOrd="0" presId="urn:microsoft.com/office/officeart/2005/8/layout/vList6"/>
    <dgm:cxn modelId="{3AAA08C1-4A16-40D8-9697-FBE126588B97}" type="presParOf" srcId="{60482929-8A90-43B4-9372-03DDA9143B69}" destId="{C3885DD5-17FB-4414-932F-EB429EA7A38D}" srcOrd="0" destOrd="0" presId="urn:microsoft.com/office/officeart/2005/8/layout/vList6"/>
    <dgm:cxn modelId="{81D4A8BB-03E9-4AF3-936C-9E8ECAB0C46A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and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Energy return system</a:t>
          </a:r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4F521964-DF6F-42F2-BB61-22580BF0E04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</a:t>
          </a:r>
          <a:r>
            <a:rPr lang="en-US" sz="1300" b="0" i="0" dirty="0" err="1" smtClean="0">
              <a:solidFill>
                <a:schemeClr val="bg1"/>
              </a:solidFill>
            </a:rPr>
            <a:t>Carbon,Elastomer</a:t>
          </a:r>
          <a:endParaRPr lang="en-US" sz="1300" dirty="0">
            <a:solidFill>
              <a:schemeClr val="bg1"/>
            </a:solidFill>
          </a:endParaRPr>
        </a:p>
      </dgm:t>
    </dgm:pt>
    <dgm:pt modelId="{B2FECFBF-D5CF-474F-BAFB-745D8A1E2258}" type="parTrans" cxnId="{2D6F7552-2F09-4A7F-924E-49D6CCB046E0}">
      <dgm:prSet/>
      <dgm:spPr/>
    </dgm:pt>
    <dgm:pt modelId="{79D946E8-D7DF-4A9F-80AB-64FFD715C74C}" type="sibTrans" cxnId="{2D6F7552-2F09-4A7F-924E-49D6CCB046E0}">
      <dgm:prSet/>
      <dgm:spPr/>
    </dgm:pt>
    <dgm:pt modelId="{A9F16E47-724F-41EC-B4C1-727ABC67C8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Stability while standing  and walking</a:t>
          </a:r>
          <a:endParaRPr lang="en-US" sz="1300" dirty="0">
            <a:solidFill>
              <a:schemeClr val="bg1"/>
            </a:solidFill>
          </a:endParaRPr>
        </a:p>
      </dgm:t>
    </dgm:pt>
    <dgm:pt modelId="{F6EA63BB-36DA-49D8-AD30-3F2E84F2D157}" type="sibTrans" cxnId="{A9B9F928-A1C2-494D-A496-0FB930E35980}">
      <dgm:prSet/>
      <dgm:spPr/>
    </dgm:pt>
    <dgm:pt modelId="{644028E0-8DD9-4CEA-A70C-E8B749242805}" type="parTrans" cxnId="{A9B9F928-A1C2-494D-A496-0FB930E35980}">
      <dgm:prSet/>
      <dgm:spPr/>
    </dgm:pt>
    <dgm:pt modelId="{8AC6301E-9DDC-4AE7-98DB-79C7DD7280F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Allows </a:t>
          </a:r>
          <a:r>
            <a:rPr lang="en-US" sz="1300" dirty="0" err="1" smtClean="0">
              <a:solidFill>
                <a:schemeClr val="bg1"/>
              </a:solidFill>
            </a:rPr>
            <a:t>torsional</a:t>
          </a:r>
          <a:r>
            <a:rPr lang="en-US" sz="1300" dirty="0" smtClean="0">
              <a:solidFill>
                <a:schemeClr val="bg1"/>
              </a:solidFill>
            </a:rPr>
            <a:t> movement up to 7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BB91AEB8-A38D-4B73-B278-2E0F080EAA17}" type="parTrans" cxnId="{C9DE04D9-1E34-461F-8D0F-DC4A64CEF390}">
      <dgm:prSet/>
      <dgm:spPr/>
    </dgm:pt>
    <dgm:pt modelId="{D5A9DD05-509E-4236-ADBD-B7FCD8BB26D2}" type="sibTrans" cxnId="{C9DE04D9-1E34-461F-8D0F-DC4A64CEF390}">
      <dgm:prSet/>
      <dgm:spPr/>
    </dgm:pt>
    <dgm:pt modelId="{799CF000-A9DA-4ADB-B88E-356D54C254F6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Amputation level: bellow knee/above knee</a:t>
          </a:r>
          <a:endParaRPr lang="en-US" sz="1300" dirty="0">
            <a:solidFill>
              <a:schemeClr val="bg1"/>
            </a:solidFill>
          </a:endParaRPr>
        </a:p>
      </dgm:t>
    </dgm:pt>
    <dgm:pt modelId="{6977E8AE-C028-4A69-8A9E-E124A0349664}" type="parTrans" cxnId="{E18972C2-3FB4-4B6E-A2F2-522C84A43CD9}">
      <dgm:prSet/>
      <dgm:spPr/>
    </dgm:pt>
    <dgm:pt modelId="{E786A807-31E0-4F30-B633-0A2AB4BC5924}" type="sibTrans" cxnId="{E18972C2-3FB4-4B6E-A2F2-522C84A43CD9}">
      <dgm:prSet/>
      <dgm:spPr/>
    </dgm:pt>
    <dgm:pt modelId="{AB0DE31E-19AF-40EC-93D3-DB857299B9E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Max system length: BK:37cm,  AK:35.5cm</a:t>
          </a:r>
          <a:endParaRPr lang="en-US" sz="1300" dirty="0">
            <a:solidFill>
              <a:schemeClr val="bg1"/>
            </a:solidFill>
          </a:endParaRPr>
        </a:p>
      </dgm:t>
    </dgm:pt>
    <dgm:pt modelId="{8CBF3623-E128-477C-A637-BFE4B05BD784}" type="parTrans" cxnId="{91D8A3FB-6613-449F-A538-911AA10A36E8}">
      <dgm:prSet/>
      <dgm:spPr/>
    </dgm:pt>
    <dgm:pt modelId="{CC7D5F7B-58A2-4B5F-97D3-6E27DC1E6E13}" type="sibTrans" cxnId="{91D8A3FB-6613-449F-A538-911AA10A36E8}">
      <dgm:prSet/>
      <dgm:spPr/>
    </dgm:pt>
    <dgm:pt modelId="{240874DD-9A86-49C0-8543-14E1C64907CF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Min system length: BK:15 cm,  AK:14cm</a:t>
          </a:r>
          <a:endParaRPr lang="en-US" sz="1300" dirty="0">
            <a:solidFill>
              <a:schemeClr val="bg1"/>
            </a:solidFill>
          </a:endParaRPr>
        </a:p>
      </dgm:t>
    </dgm:pt>
    <dgm:pt modelId="{A65B57C3-CFEB-4314-B4E8-3448ABF95D4F}" type="parTrans" cxnId="{66EC0089-2DD8-4EF3-9D55-1DB121D3D9DB}">
      <dgm:prSet/>
      <dgm:spPr/>
    </dgm:pt>
    <dgm:pt modelId="{BFBF55F2-34C9-44C4-B98D-180F177EAF60}" type="sibTrans" cxnId="{66EC0089-2DD8-4EF3-9D55-1DB121D3D9DB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3EC802E5-799A-4121-BEA9-724308CE78EF}" type="presOf" srcId="{B0FB85C5-7672-438F-8BFE-E4420319E30B}" destId="{4372B7C4-E661-41F3-BE2B-00AE1A3F3A1C}" srcOrd="0" destOrd="0" presId="urn:microsoft.com/office/officeart/2005/8/layout/vList6"/>
    <dgm:cxn modelId="{47455B4D-94EC-481F-BF95-62CE9F9B1F83}" type="presOf" srcId="{3E224EA4-D443-4528-822E-0B92C772AD19}" destId="{CC7B759B-F1D4-4F2C-BB7E-791FBE104AF2}" srcOrd="0" destOrd="0" presId="urn:microsoft.com/office/officeart/2005/8/layout/vList6"/>
    <dgm:cxn modelId="{A29BF743-25A6-48C7-AA1A-C7DEE870E27A}" type="presOf" srcId="{8AC6301E-9DDC-4AE7-98DB-79C7DD7280F5}" destId="{888B6D8E-4266-4CA5-846B-8A088C72A31F}" srcOrd="0" destOrd="3" presId="urn:microsoft.com/office/officeart/2005/8/layout/vList6"/>
    <dgm:cxn modelId="{C9DE04D9-1E34-461F-8D0F-DC4A64CEF390}" srcId="{B0FB85C5-7672-438F-8BFE-E4420319E30B}" destId="{8AC6301E-9DDC-4AE7-98DB-79C7DD7280F5}" srcOrd="3" destOrd="0" parTransId="{BB91AEB8-A38D-4B73-B278-2E0F080EAA17}" sibTransId="{D5A9DD05-509E-4236-ADBD-B7FCD8BB26D2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3C8A805-F907-4CCF-910B-E4D5A33C5C99}" type="presOf" srcId="{4F521964-DF6F-42F2-BB61-22580BF0E044}" destId="{87B707B4-D110-4C8D-B8D3-1546CB14D54A}" srcOrd="0" destOrd="0" presId="urn:microsoft.com/office/officeart/2005/8/layout/vList6"/>
    <dgm:cxn modelId="{91D8A3FB-6613-449F-A538-911AA10A36E8}" srcId="{72C156E3-47D5-4A2D-96CF-616EA66FF9F9}" destId="{AB0DE31E-19AF-40EC-93D3-DB857299B9E0}" srcOrd="2" destOrd="0" parTransId="{8CBF3623-E128-477C-A637-BFE4B05BD784}" sibTransId="{CC7D5F7B-58A2-4B5F-97D3-6E27DC1E6E13}"/>
    <dgm:cxn modelId="{D4A2CE0A-F576-4971-BDE0-0757714DD6BB}" type="presOf" srcId="{FD9ADF67-9EF3-4CA0-A146-9C98AC1B196A}" destId="{CC7B759B-F1D4-4F2C-BB7E-791FBE104AF2}" srcOrd="0" destOrd="2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A17A7BF6-A41B-4369-9D01-A6507FC3EB52}" type="presOf" srcId="{F859A755-48AD-4CC0-AE25-62FEB732EFBE}" destId="{CC7B759B-F1D4-4F2C-BB7E-791FBE104AF2}" srcOrd="0" destOrd="1" presId="urn:microsoft.com/office/officeart/2005/8/layout/vList6"/>
    <dgm:cxn modelId="{414E16DF-865A-428C-A127-283FA44EF3B3}" type="presOf" srcId="{240874DD-9A86-49C0-8543-14E1C64907CF}" destId="{87B707B4-D110-4C8D-B8D3-1546CB14D54A}" srcOrd="0" destOrd="3" presId="urn:microsoft.com/office/officeart/2005/8/layout/vList6"/>
    <dgm:cxn modelId="{247927EC-79A8-4335-BB8B-F95ACD56D653}" type="presOf" srcId="{A9F16E47-724F-41EC-B4C1-727ABC67C8EF}" destId="{888B6D8E-4266-4CA5-846B-8A088C72A31F}" srcOrd="0" destOrd="2" presId="urn:microsoft.com/office/officeart/2005/8/layout/vList6"/>
    <dgm:cxn modelId="{B30D7E30-BF1D-4A5F-AD89-567563D6E5A7}" type="presOf" srcId="{26736893-B75F-41CB-8A91-7EE0A9F423C8}" destId="{AF2D923C-34CA-4107-941F-26ADFF207502}" srcOrd="0" destOrd="0" presId="urn:microsoft.com/office/officeart/2005/8/layout/vList6"/>
    <dgm:cxn modelId="{B7B86E12-1C30-42F7-9E4F-77888129D7C7}" type="presOf" srcId="{2FA500B2-C5EE-43BC-AF4B-CFECB4B584D1}" destId="{888B6D8E-4266-4CA5-846B-8A088C72A31F}" srcOrd="0" destOrd="1" presId="urn:microsoft.com/office/officeart/2005/8/layout/vList6"/>
    <dgm:cxn modelId="{E18972C2-3FB4-4B6E-A2F2-522C84A43CD9}" srcId="{72C156E3-47D5-4A2D-96CF-616EA66FF9F9}" destId="{799CF000-A9DA-4ADB-B88E-356D54C254F6}" srcOrd="1" destOrd="0" parTransId="{6977E8AE-C028-4A69-8A9E-E124A0349664}" sibTransId="{E786A807-31E0-4F30-B633-0A2AB4BC5924}"/>
    <dgm:cxn modelId="{EA40EE2A-FBB7-4136-8B40-9BC4CD915526}" type="presOf" srcId="{634C7BB1-A31A-49C8-B74B-2A53604A5923}" destId="{888B6D8E-4266-4CA5-846B-8A088C72A31F}" srcOrd="0" destOrd="0" presId="urn:microsoft.com/office/officeart/2005/8/layout/vList6"/>
    <dgm:cxn modelId="{91FE544F-D6FD-4995-8210-915762A24F2F}" type="presOf" srcId="{72C156E3-47D5-4A2D-96CF-616EA66FF9F9}" destId="{C3885DD5-17FB-4414-932F-EB429EA7A38D}" srcOrd="0" destOrd="0" presId="urn:microsoft.com/office/officeart/2005/8/layout/vList6"/>
    <dgm:cxn modelId="{8D1F1977-1752-4F57-9F2D-35DE689C380B}" type="presOf" srcId="{AB0DE31E-19AF-40EC-93D3-DB857299B9E0}" destId="{87B707B4-D110-4C8D-B8D3-1546CB14D54A}" srcOrd="0" destOrd="2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F0B0A9E3-60AF-4154-826E-35C1801EC2C5}" srcId="{B0FB85C5-7672-438F-8BFE-E4420319E30B}" destId="{2FA500B2-C5EE-43BC-AF4B-CFECB4B584D1}" srcOrd="1" destOrd="0" parTransId="{0E775EDB-2226-4F8D-9BF5-0F9550909FF3}" sibTransId="{48326AC3-A5C9-42EB-A6E4-FAB2E1F62A2E}"/>
    <dgm:cxn modelId="{66EC0089-2DD8-4EF3-9D55-1DB121D3D9DB}" srcId="{72C156E3-47D5-4A2D-96CF-616EA66FF9F9}" destId="{240874DD-9A86-49C0-8543-14E1C64907CF}" srcOrd="3" destOrd="0" parTransId="{A65B57C3-CFEB-4314-B4E8-3448ABF95D4F}" sibTransId="{BFBF55F2-34C9-44C4-B98D-180F177EAF60}"/>
    <dgm:cxn modelId="{2D6F7552-2F09-4A7F-924E-49D6CCB046E0}" srcId="{72C156E3-47D5-4A2D-96CF-616EA66FF9F9}" destId="{4F521964-DF6F-42F2-BB61-22580BF0E044}" srcOrd="0" destOrd="0" parTransId="{B2FECFBF-D5CF-474F-BAFB-745D8A1E2258}" sibTransId="{79D946E8-D7DF-4A9F-80AB-64FFD715C74C}"/>
    <dgm:cxn modelId="{1E86E283-5162-4C95-82AD-2EC7A411631C}" type="presOf" srcId="{02D3836E-589D-4891-9121-4B02C2C592A0}" destId="{0E19D172-3256-4658-9F46-1958403932C0}" srcOrd="0" destOrd="0" presId="urn:microsoft.com/office/officeart/2005/8/layout/vList6"/>
    <dgm:cxn modelId="{A9B9F928-A1C2-494D-A496-0FB930E35980}" srcId="{B0FB85C5-7672-438F-8BFE-E4420319E30B}" destId="{A9F16E47-724F-41EC-B4C1-727ABC67C8EF}" srcOrd="2" destOrd="0" parTransId="{644028E0-8DD9-4CEA-A70C-E8B749242805}" sibTransId="{F6EA63BB-36DA-49D8-AD30-3F2E84F2D157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EDDF4A3B-4AC9-4CB5-90CA-5605D5F43BAF}" type="presOf" srcId="{799CF000-A9DA-4ADB-B88E-356D54C254F6}" destId="{87B707B4-D110-4C8D-B8D3-1546CB14D54A}" srcOrd="0" destOrd="1" presId="urn:microsoft.com/office/officeart/2005/8/layout/vList6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4109A3D1-ABAC-4A39-B0D7-9E4DBB3BE323}" type="presParOf" srcId="{AF2D923C-34CA-4107-941F-26ADFF207502}" destId="{C6D8A186-BF17-4CAD-947E-F5B22449250C}" srcOrd="0" destOrd="0" presId="urn:microsoft.com/office/officeart/2005/8/layout/vList6"/>
    <dgm:cxn modelId="{6D787B48-D5EF-4B07-9FAB-C1034A12BA96}" type="presParOf" srcId="{C6D8A186-BF17-4CAD-947E-F5B22449250C}" destId="{0E19D172-3256-4658-9F46-1958403932C0}" srcOrd="0" destOrd="0" presId="urn:microsoft.com/office/officeart/2005/8/layout/vList6"/>
    <dgm:cxn modelId="{900F1843-5491-4256-B85C-89D8ACA66721}" type="presParOf" srcId="{C6D8A186-BF17-4CAD-947E-F5B22449250C}" destId="{CC7B759B-F1D4-4F2C-BB7E-791FBE104AF2}" srcOrd="1" destOrd="0" presId="urn:microsoft.com/office/officeart/2005/8/layout/vList6"/>
    <dgm:cxn modelId="{A4E136DC-35F2-4120-8DD4-EC4B27AA4960}" type="presParOf" srcId="{AF2D923C-34CA-4107-941F-26ADFF207502}" destId="{1EC17FF8-4223-4328-A6E0-FE811763A920}" srcOrd="1" destOrd="0" presId="urn:microsoft.com/office/officeart/2005/8/layout/vList6"/>
    <dgm:cxn modelId="{62944A0E-178D-4138-A647-2780679D3968}" type="presParOf" srcId="{AF2D923C-34CA-4107-941F-26ADFF207502}" destId="{723D7873-7964-4DE0-8DCA-BFA03A5241F5}" srcOrd="2" destOrd="0" presId="urn:microsoft.com/office/officeart/2005/8/layout/vList6"/>
    <dgm:cxn modelId="{45786230-A7AB-4AED-8A7F-1D336A891E76}" type="presParOf" srcId="{723D7873-7964-4DE0-8DCA-BFA03A5241F5}" destId="{4372B7C4-E661-41F3-BE2B-00AE1A3F3A1C}" srcOrd="0" destOrd="0" presId="urn:microsoft.com/office/officeart/2005/8/layout/vList6"/>
    <dgm:cxn modelId="{E1B459EC-C4A5-4B5B-B8C6-62311E0B03BF}" type="presParOf" srcId="{723D7873-7964-4DE0-8DCA-BFA03A5241F5}" destId="{888B6D8E-4266-4CA5-846B-8A088C72A31F}" srcOrd="1" destOrd="0" presId="urn:microsoft.com/office/officeart/2005/8/layout/vList6"/>
    <dgm:cxn modelId="{9846ABC5-1FA3-4099-8DBC-6B92F27BA189}" type="presParOf" srcId="{AF2D923C-34CA-4107-941F-26ADFF207502}" destId="{84F46D7E-458A-4BFC-B482-7A35F01868FA}" srcOrd="3" destOrd="0" presId="urn:microsoft.com/office/officeart/2005/8/layout/vList6"/>
    <dgm:cxn modelId="{1DF80C29-4C8F-4440-B6F4-90D413E198B3}" type="presParOf" srcId="{AF2D923C-34CA-4107-941F-26ADFF207502}" destId="{60482929-8A90-43B4-9372-03DDA9143B69}" srcOrd="4" destOrd="0" presId="urn:microsoft.com/office/officeart/2005/8/layout/vList6"/>
    <dgm:cxn modelId="{903C5CAB-EACF-41CB-BDCA-AAECE376CE94}" type="presParOf" srcId="{60482929-8A90-43B4-9372-03DDA9143B69}" destId="{C3885DD5-17FB-4414-932F-EB429EA7A38D}" srcOrd="0" destOrd="0" presId="urn:microsoft.com/office/officeart/2005/8/layout/vList6"/>
    <dgm:cxn modelId="{59D56340-4B12-4838-AE65-7F7740A6D0E8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 </a:t>
          </a:r>
          <a:r>
            <a:rPr lang="en-US" sz="1300" baseline="0" dirty="0" err="1" smtClean="0">
              <a:solidFill>
                <a:schemeClr val="bg1"/>
              </a:solidFill>
            </a:rPr>
            <a:t>upto</a:t>
          </a:r>
          <a:r>
            <a:rPr lang="en-US" sz="1300" baseline="0" dirty="0" smtClean="0">
              <a:solidFill>
                <a:schemeClr val="bg1"/>
              </a:solidFill>
            </a:rPr>
            <a:t> pelvic region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,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Energy return system</a:t>
          </a:r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4F521964-DF6F-42F2-BB61-22580BF0E04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carbon fiber</a:t>
          </a:r>
          <a:endParaRPr lang="en-US" sz="1300" dirty="0">
            <a:solidFill>
              <a:schemeClr val="bg1"/>
            </a:solidFill>
          </a:endParaRPr>
        </a:p>
      </dgm:t>
    </dgm:pt>
    <dgm:pt modelId="{B2FECFBF-D5CF-474F-BAFB-745D8A1E2258}" type="parTrans" cxnId="{2D6F7552-2F09-4A7F-924E-49D6CCB046E0}">
      <dgm:prSet/>
      <dgm:spPr/>
    </dgm:pt>
    <dgm:pt modelId="{79D946E8-D7DF-4A9F-80AB-64FFD715C74C}" type="sibTrans" cxnId="{2D6F7552-2F09-4A7F-924E-49D6CCB046E0}">
      <dgm:prSet/>
      <dgm:spPr/>
    </dgm:pt>
    <dgm:pt modelId="{A9F16E47-724F-41EC-B4C1-727ABC67C8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Stability while standing</a:t>
          </a:r>
          <a:endParaRPr lang="en-US" sz="1300" dirty="0">
            <a:solidFill>
              <a:schemeClr val="bg1"/>
            </a:solidFill>
          </a:endParaRPr>
        </a:p>
      </dgm:t>
    </dgm:pt>
    <dgm:pt modelId="{F6EA63BB-36DA-49D8-AD30-3F2E84F2D157}" type="sibTrans" cxnId="{A9B9F928-A1C2-494D-A496-0FB930E35980}">
      <dgm:prSet/>
      <dgm:spPr/>
    </dgm:pt>
    <dgm:pt modelId="{644028E0-8DD9-4CEA-A70C-E8B749242805}" type="parTrans" cxnId="{A9B9F928-A1C2-494D-A496-0FB930E35980}">
      <dgm:prSet/>
      <dgm:spPr/>
    </dgm:pt>
    <dgm:pt modelId="{799CF000-A9DA-4ADB-B88E-356D54C254F6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Amputation level: bellow knee/above knee</a:t>
          </a:r>
          <a:endParaRPr lang="en-US" sz="1300" dirty="0">
            <a:solidFill>
              <a:schemeClr val="bg1"/>
            </a:solidFill>
          </a:endParaRPr>
        </a:p>
      </dgm:t>
    </dgm:pt>
    <dgm:pt modelId="{6977E8AE-C028-4A69-8A9E-E124A0349664}" type="parTrans" cxnId="{E18972C2-3FB4-4B6E-A2F2-522C84A43CD9}">
      <dgm:prSet/>
      <dgm:spPr/>
    </dgm:pt>
    <dgm:pt modelId="{E786A807-31E0-4F30-B633-0A2AB4BC5924}" type="sibTrans" cxnId="{E18972C2-3FB4-4B6E-A2F2-522C84A43CD9}">
      <dgm:prSet/>
      <dgm:spPr/>
    </dgm:pt>
    <dgm:pt modelId="{AB0DE31E-19AF-40EC-93D3-DB857299B9E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Max system length: 35 cm</a:t>
          </a:r>
          <a:endParaRPr lang="en-US" sz="1300" dirty="0">
            <a:solidFill>
              <a:schemeClr val="bg1"/>
            </a:solidFill>
          </a:endParaRPr>
        </a:p>
      </dgm:t>
    </dgm:pt>
    <dgm:pt modelId="{8CBF3623-E128-477C-A637-BFE4B05BD784}" type="parTrans" cxnId="{91D8A3FB-6613-449F-A538-911AA10A36E8}">
      <dgm:prSet/>
      <dgm:spPr/>
    </dgm:pt>
    <dgm:pt modelId="{CC7D5F7B-58A2-4B5F-97D3-6E27DC1E6E13}" type="sibTrans" cxnId="{91D8A3FB-6613-449F-A538-911AA10A36E8}">
      <dgm:prSet/>
      <dgm:spPr/>
    </dgm:pt>
    <dgm:pt modelId="{240874DD-9A86-49C0-8543-14E1C64907CF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Min system length: 15 cm</a:t>
          </a:r>
          <a:endParaRPr lang="en-US" sz="1300" dirty="0">
            <a:solidFill>
              <a:schemeClr val="bg1"/>
            </a:solidFill>
          </a:endParaRPr>
        </a:p>
      </dgm:t>
    </dgm:pt>
    <dgm:pt modelId="{A65B57C3-CFEB-4314-B4E8-3448ABF95D4F}" type="parTrans" cxnId="{66EC0089-2DD8-4EF3-9D55-1DB121D3D9DB}">
      <dgm:prSet/>
      <dgm:spPr/>
    </dgm:pt>
    <dgm:pt modelId="{BFBF55F2-34C9-44C4-B98D-180F177EAF60}" type="sibTrans" cxnId="{66EC0089-2DD8-4EF3-9D55-1DB121D3D9DB}">
      <dgm:prSet/>
      <dgm:spPr/>
    </dgm:pt>
    <dgm:pt modelId="{E2085E35-8271-4625-AE02-AA665921BA4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GB" sz="1300" dirty="0" smtClean="0">
              <a:solidFill>
                <a:schemeClr val="bg1"/>
              </a:solidFill>
              <a:cs typeface="Times New Roman" pitchFamily="18" charset="0"/>
            </a:rPr>
            <a:t>facilitates even and steady walking alike the physiological gait</a:t>
          </a:r>
          <a:endParaRPr lang="en-US" sz="1300" dirty="0">
            <a:solidFill>
              <a:schemeClr val="bg1"/>
            </a:solidFill>
          </a:endParaRPr>
        </a:p>
      </dgm:t>
    </dgm:pt>
    <dgm:pt modelId="{30D0EC7C-CAA2-4A01-BA57-3FF547F24FC7}" type="parTrans" cxnId="{051B05FA-210C-48D5-AC9B-454BFA0100AF}">
      <dgm:prSet/>
      <dgm:spPr/>
    </dgm:pt>
    <dgm:pt modelId="{50C5FE44-56A4-4400-9218-202790CEC2FB}" type="sibTrans" cxnId="{051B05FA-210C-48D5-AC9B-454BFA0100AF}">
      <dgm:prSet/>
      <dgm:spPr/>
    </dgm:pt>
    <dgm:pt modelId="{14B0D43C-1FE5-4592-AFF5-9F13B77B5C3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GB" sz="1300" dirty="0" smtClean="0">
              <a:solidFill>
                <a:schemeClr val="bg1"/>
              </a:solidFill>
              <a:cs typeface="Times New Roman" pitchFamily="18" charset="0"/>
            </a:rPr>
            <a:t>Available in four degrees of hardness</a:t>
          </a:r>
          <a:endParaRPr lang="en-US" sz="1300" dirty="0">
            <a:solidFill>
              <a:schemeClr val="bg1"/>
            </a:solidFill>
          </a:endParaRPr>
        </a:p>
      </dgm:t>
    </dgm:pt>
    <dgm:pt modelId="{30BB19E5-80AD-4631-9538-4387443101C2}" type="parTrans" cxnId="{FA1F165C-982C-426F-B57A-5322BB9A920C}">
      <dgm:prSet/>
      <dgm:spPr/>
    </dgm:pt>
    <dgm:pt modelId="{04B38FF7-C8BD-4991-8529-915902716F14}" type="sibTrans" cxnId="{FA1F165C-982C-426F-B57A-5322BB9A920C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09E569DC-A892-4C0B-8DDE-FBEE07EFC496}" type="presOf" srcId="{799CF000-A9DA-4ADB-B88E-356D54C254F6}" destId="{87B707B4-D110-4C8D-B8D3-1546CB14D54A}" srcOrd="0" destOrd="1" presId="urn:microsoft.com/office/officeart/2005/8/layout/vList6"/>
    <dgm:cxn modelId="{E8ABA010-36D2-4B7B-AF15-CFE86ACEBD9F}" type="presOf" srcId="{3E224EA4-D443-4528-822E-0B92C772AD19}" destId="{CC7B759B-F1D4-4F2C-BB7E-791FBE104AF2}" srcOrd="0" destOrd="0" presId="urn:microsoft.com/office/officeart/2005/8/layout/vList6"/>
    <dgm:cxn modelId="{F55F18C7-59FF-46F1-AB2C-C54FEB728748}" type="presOf" srcId="{26736893-B75F-41CB-8A91-7EE0A9F423C8}" destId="{AF2D923C-34CA-4107-941F-26ADFF207502}" srcOrd="0" destOrd="0" presId="urn:microsoft.com/office/officeart/2005/8/layout/vList6"/>
    <dgm:cxn modelId="{051B05FA-210C-48D5-AC9B-454BFA0100AF}" srcId="{B0FB85C5-7672-438F-8BFE-E4420319E30B}" destId="{E2085E35-8271-4625-AE02-AA665921BA4A}" srcOrd="2" destOrd="0" parTransId="{30D0EC7C-CAA2-4A01-BA57-3FF547F24FC7}" sibTransId="{50C5FE44-56A4-4400-9218-202790CEC2FB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1D8A3FB-6613-449F-A538-911AA10A36E8}" srcId="{72C156E3-47D5-4A2D-96CF-616EA66FF9F9}" destId="{AB0DE31E-19AF-40EC-93D3-DB857299B9E0}" srcOrd="2" destOrd="0" parTransId="{8CBF3623-E128-477C-A637-BFE4B05BD784}" sibTransId="{CC7D5F7B-58A2-4B5F-97D3-6E27DC1E6E13}"/>
    <dgm:cxn modelId="{7F08696C-4DD9-4FDF-888C-94B4E1AD853A}" type="presOf" srcId="{AB0DE31E-19AF-40EC-93D3-DB857299B9E0}" destId="{87B707B4-D110-4C8D-B8D3-1546CB14D54A}" srcOrd="0" destOrd="2" presId="urn:microsoft.com/office/officeart/2005/8/layout/vList6"/>
    <dgm:cxn modelId="{EF61B895-220E-49D1-AB71-88C022B7E17E}" type="presOf" srcId="{A9F16E47-724F-41EC-B4C1-727ABC67C8EF}" destId="{888B6D8E-4266-4CA5-846B-8A088C72A31F}" srcOrd="0" destOrd="1" presId="urn:microsoft.com/office/officeart/2005/8/layout/vList6"/>
    <dgm:cxn modelId="{E274914D-99F7-432E-A86B-9CBAE285F8C0}" type="presOf" srcId="{240874DD-9A86-49C0-8543-14E1C64907CF}" destId="{87B707B4-D110-4C8D-B8D3-1546CB14D54A}" srcOrd="0" destOrd="3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37F63DD0-BD1F-4549-908D-D581B773BA39}" type="presOf" srcId="{14B0D43C-1FE5-4592-AFF5-9F13B77B5C33}" destId="{888B6D8E-4266-4CA5-846B-8A088C72A31F}" srcOrd="0" destOrd="3" presId="urn:microsoft.com/office/officeart/2005/8/layout/vList6"/>
    <dgm:cxn modelId="{E18972C2-3FB4-4B6E-A2F2-522C84A43CD9}" srcId="{72C156E3-47D5-4A2D-96CF-616EA66FF9F9}" destId="{799CF000-A9DA-4ADB-B88E-356D54C254F6}" srcOrd="1" destOrd="0" parTransId="{6977E8AE-C028-4A69-8A9E-E124A0349664}" sibTransId="{E786A807-31E0-4F30-B633-0A2AB4BC5924}"/>
    <dgm:cxn modelId="{D0B8AB9D-8E66-4F4C-81AB-146558550354}" type="presOf" srcId="{4F521964-DF6F-42F2-BB61-22580BF0E044}" destId="{87B707B4-D110-4C8D-B8D3-1546CB14D54A}" srcOrd="0" destOrd="0" presId="urn:microsoft.com/office/officeart/2005/8/layout/vList6"/>
    <dgm:cxn modelId="{4F50D37F-4C7B-46B5-B255-44FFC0C3F393}" type="presOf" srcId="{634C7BB1-A31A-49C8-B74B-2A53604A5923}" destId="{888B6D8E-4266-4CA5-846B-8A088C72A31F}" srcOrd="0" destOrd="0" presId="urn:microsoft.com/office/officeart/2005/8/layout/vList6"/>
    <dgm:cxn modelId="{0707EBDD-9771-48AB-9E10-7C7A024CE94D}" type="presOf" srcId="{FD9ADF67-9EF3-4CA0-A146-9C98AC1B196A}" destId="{CC7B759B-F1D4-4F2C-BB7E-791FBE104AF2}" srcOrd="0" destOrd="2" presId="urn:microsoft.com/office/officeart/2005/8/layout/vList6"/>
    <dgm:cxn modelId="{C8BB5306-064C-4633-A44B-5526454D506A}" type="presOf" srcId="{B0FB85C5-7672-438F-8BFE-E4420319E30B}" destId="{4372B7C4-E661-41F3-BE2B-00AE1A3F3A1C}" srcOrd="0" destOrd="0" presId="urn:microsoft.com/office/officeart/2005/8/layout/vList6"/>
    <dgm:cxn modelId="{7F21CD3E-6C15-4490-8001-398FE646412D}" type="presOf" srcId="{F859A755-48AD-4CC0-AE25-62FEB732EFBE}" destId="{CC7B759B-F1D4-4F2C-BB7E-791FBE104AF2}" srcOrd="0" destOrd="1" presId="urn:microsoft.com/office/officeart/2005/8/layout/vList6"/>
    <dgm:cxn modelId="{8554B5E8-D16E-4138-B343-D541232EEE58}" type="presOf" srcId="{E2085E35-8271-4625-AE02-AA665921BA4A}" destId="{888B6D8E-4266-4CA5-846B-8A088C72A31F}" srcOrd="0" destOrd="2" presId="urn:microsoft.com/office/officeart/2005/8/layout/vList6"/>
    <dgm:cxn modelId="{86118A84-361F-479B-B4EC-48C92D137F05}" type="presOf" srcId="{72C156E3-47D5-4A2D-96CF-616EA66FF9F9}" destId="{C3885DD5-17FB-4414-932F-EB429EA7A38D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66EC0089-2DD8-4EF3-9D55-1DB121D3D9DB}" srcId="{72C156E3-47D5-4A2D-96CF-616EA66FF9F9}" destId="{240874DD-9A86-49C0-8543-14E1C64907CF}" srcOrd="3" destOrd="0" parTransId="{A65B57C3-CFEB-4314-B4E8-3448ABF95D4F}" sibTransId="{BFBF55F2-34C9-44C4-B98D-180F177EAF60}"/>
    <dgm:cxn modelId="{FA1F165C-982C-426F-B57A-5322BB9A920C}" srcId="{B0FB85C5-7672-438F-8BFE-E4420319E30B}" destId="{14B0D43C-1FE5-4592-AFF5-9F13B77B5C33}" srcOrd="3" destOrd="0" parTransId="{30BB19E5-80AD-4631-9538-4387443101C2}" sibTransId="{04B38FF7-C8BD-4991-8529-915902716F14}"/>
    <dgm:cxn modelId="{3B421BD5-9CAF-4897-84D5-E17ED5BB9B78}" type="presOf" srcId="{02D3836E-589D-4891-9121-4B02C2C592A0}" destId="{0E19D172-3256-4658-9F46-1958403932C0}" srcOrd="0" destOrd="0" presId="urn:microsoft.com/office/officeart/2005/8/layout/vList6"/>
    <dgm:cxn modelId="{2D6F7552-2F09-4A7F-924E-49D6CCB046E0}" srcId="{72C156E3-47D5-4A2D-96CF-616EA66FF9F9}" destId="{4F521964-DF6F-42F2-BB61-22580BF0E044}" srcOrd="0" destOrd="0" parTransId="{B2FECFBF-D5CF-474F-BAFB-745D8A1E2258}" sibTransId="{79D946E8-D7DF-4A9F-80AB-64FFD715C74C}"/>
    <dgm:cxn modelId="{A9B9F928-A1C2-494D-A496-0FB930E35980}" srcId="{B0FB85C5-7672-438F-8BFE-E4420319E30B}" destId="{A9F16E47-724F-41EC-B4C1-727ABC67C8EF}" srcOrd="1" destOrd="0" parTransId="{644028E0-8DD9-4CEA-A70C-E8B749242805}" sibTransId="{F6EA63BB-36DA-49D8-AD30-3F2E84F2D157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2660EDDA-EA51-4578-9598-A82EA258930C}" type="presParOf" srcId="{AF2D923C-34CA-4107-941F-26ADFF207502}" destId="{C6D8A186-BF17-4CAD-947E-F5B22449250C}" srcOrd="0" destOrd="0" presId="urn:microsoft.com/office/officeart/2005/8/layout/vList6"/>
    <dgm:cxn modelId="{CDE2CEC3-89C1-4750-B30A-83F50F75B4FE}" type="presParOf" srcId="{C6D8A186-BF17-4CAD-947E-F5B22449250C}" destId="{0E19D172-3256-4658-9F46-1958403932C0}" srcOrd="0" destOrd="0" presId="urn:microsoft.com/office/officeart/2005/8/layout/vList6"/>
    <dgm:cxn modelId="{91E2F817-8044-4BCB-9E73-F25EA9CD9BFC}" type="presParOf" srcId="{C6D8A186-BF17-4CAD-947E-F5B22449250C}" destId="{CC7B759B-F1D4-4F2C-BB7E-791FBE104AF2}" srcOrd="1" destOrd="0" presId="urn:microsoft.com/office/officeart/2005/8/layout/vList6"/>
    <dgm:cxn modelId="{495F8A1C-F6D4-4ABA-BB63-3A1A15148201}" type="presParOf" srcId="{AF2D923C-34CA-4107-941F-26ADFF207502}" destId="{1EC17FF8-4223-4328-A6E0-FE811763A920}" srcOrd="1" destOrd="0" presId="urn:microsoft.com/office/officeart/2005/8/layout/vList6"/>
    <dgm:cxn modelId="{BDA549FD-3209-4294-BF94-BB5047CA158A}" type="presParOf" srcId="{AF2D923C-34CA-4107-941F-26ADFF207502}" destId="{723D7873-7964-4DE0-8DCA-BFA03A5241F5}" srcOrd="2" destOrd="0" presId="urn:microsoft.com/office/officeart/2005/8/layout/vList6"/>
    <dgm:cxn modelId="{7E9822D6-F75B-4429-9596-D364C5BFB1F6}" type="presParOf" srcId="{723D7873-7964-4DE0-8DCA-BFA03A5241F5}" destId="{4372B7C4-E661-41F3-BE2B-00AE1A3F3A1C}" srcOrd="0" destOrd="0" presId="urn:microsoft.com/office/officeart/2005/8/layout/vList6"/>
    <dgm:cxn modelId="{70AEA96C-D0D5-4284-8063-337401307D7D}" type="presParOf" srcId="{723D7873-7964-4DE0-8DCA-BFA03A5241F5}" destId="{888B6D8E-4266-4CA5-846B-8A088C72A31F}" srcOrd="1" destOrd="0" presId="urn:microsoft.com/office/officeart/2005/8/layout/vList6"/>
    <dgm:cxn modelId="{4546E127-3222-492F-A446-7A7BA2F73812}" type="presParOf" srcId="{AF2D923C-34CA-4107-941F-26ADFF207502}" destId="{84F46D7E-458A-4BFC-B482-7A35F01868FA}" srcOrd="3" destOrd="0" presId="urn:microsoft.com/office/officeart/2005/8/layout/vList6"/>
    <dgm:cxn modelId="{4CA6B35F-3B58-4D72-9072-7A248C10D72A}" type="presParOf" srcId="{AF2D923C-34CA-4107-941F-26ADFF207502}" destId="{60482929-8A90-43B4-9372-03DDA9143B69}" srcOrd="4" destOrd="0" presId="urn:microsoft.com/office/officeart/2005/8/layout/vList6"/>
    <dgm:cxn modelId="{D867054E-0373-4591-AA8A-B7283C366FBD}" type="presParOf" srcId="{60482929-8A90-43B4-9372-03DDA9143B69}" destId="{C3885DD5-17FB-4414-932F-EB429EA7A38D}" srcOrd="0" destOrd="0" presId="urn:microsoft.com/office/officeart/2005/8/layout/vList6"/>
    <dgm:cxn modelId="{A604B6C6-0239-4E8E-94F0-DD62E9E115C4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err="1" smtClean="0">
              <a:solidFill>
                <a:schemeClr val="bg1"/>
              </a:solidFill>
            </a:rPr>
            <a:t>limitted</a:t>
          </a:r>
          <a:r>
            <a:rPr lang="en-US" sz="1300" dirty="0" smtClean="0">
              <a:solidFill>
                <a:schemeClr val="bg1"/>
              </a:solidFill>
            </a:rPr>
            <a:t> fitting space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substitute for </a:t>
          </a:r>
          <a:r>
            <a:rPr lang="en-US" sz="1300" dirty="0" err="1" smtClean="0">
              <a:solidFill>
                <a:schemeClr val="bg1"/>
              </a:solidFill>
            </a:rPr>
            <a:t>tibial</a:t>
          </a:r>
          <a:r>
            <a:rPr lang="en-US" sz="1300" dirty="0" smtClean="0">
              <a:solidFill>
                <a:schemeClr val="bg1"/>
              </a:solidFill>
            </a:rPr>
            <a:t> component </a:t>
          </a:r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4F521964-DF6F-42F2-BB61-22580BF0E04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Titanium</a:t>
          </a:r>
          <a:endParaRPr lang="en-US" sz="1300" dirty="0">
            <a:solidFill>
              <a:schemeClr val="bg1"/>
            </a:solidFill>
          </a:endParaRPr>
        </a:p>
      </dgm:t>
    </dgm:pt>
    <dgm:pt modelId="{B2FECFBF-D5CF-474F-BAFB-745D8A1E2258}" type="parTrans" cxnId="{2D6F7552-2F09-4A7F-924E-49D6CCB046E0}">
      <dgm:prSet/>
      <dgm:spPr/>
    </dgm:pt>
    <dgm:pt modelId="{79D946E8-D7DF-4A9F-80AB-64FFD715C74C}" type="sibTrans" cxnId="{2D6F7552-2F09-4A7F-924E-49D6CCB046E0}">
      <dgm:prSet/>
      <dgm:spPr/>
    </dgm:pt>
    <dgm:pt modelId="{799CF000-A9DA-4ADB-B88E-356D54C254F6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Amputation level: below knee</a:t>
          </a:r>
          <a:endParaRPr lang="en-US" sz="1300" dirty="0">
            <a:solidFill>
              <a:schemeClr val="bg1"/>
            </a:solidFill>
          </a:endParaRPr>
        </a:p>
      </dgm:t>
    </dgm:pt>
    <dgm:pt modelId="{6977E8AE-C028-4A69-8A9E-E124A0349664}" type="parTrans" cxnId="{E18972C2-3FB4-4B6E-A2F2-522C84A43CD9}">
      <dgm:prSet/>
      <dgm:spPr/>
    </dgm:pt>
    <dgm:pt modelId="{E786A807-31E0-4F30-B633-0A2AB4BC5924}" type="sibTrans" cxnId="{E18972C2-3FB4-4B6E-A2F2-522C84A43CD9}">
      <dgm:prSet/>
      <dgm:spPr/>
    </dgm:pt>
    <dgm:pt modelId="{AB0DE31E-19AF-40EC-93D3-DB857299B9E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Max system length: 75mm</a:t>
          </a:r>
          <a:endParaRPr lang="en-US" sz="1300" dirty="0">
            <a:solidFill>
              <a:schemeClr val="bg1"/>
            </a:solidFill>
          </a:endParaRPr>
        </a:p>
      </dgm:t>
    </dgm:pt>
    <dgm:pt modelId="{8CBF3623-E128-477C-A637-BFE4B05BD784}" type="parTrans" cxnId="{91D8A3FB-6613-449F-A538-911AA10A36E8}">
      <dgm:prSet/>
      <dgm:spPr/>
    </dgm:pt>
    <dgm:pt modelId="{CC7D5F7B-58A2-4B5F-97D3-6E27DC1E6E13}" type="sibTrans" cxnId="{91D8A3FB-6613-449F-A538-911AA10A36E8}">
      <dgm:prSet/>
      <dgm:spPr/>
    </dgm:pt>
    <dgm:pt modelId="{240874DD-9A86-49C0-8543-14E1C64907CF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Min system length: 32mm</a:t>
          </a:r>
          <a:endParaRPr lang="en-US" sz="1300" dirty="0">
            <a:solidFill>
              <a:schemeClr val="bg1"/>
            </a:solidFill>
          </a:endParaRPr>
        </a:p>
      </dgm:t>
    </dgm:pt>
    <dgm:pt modelId="{A65B57C3-CFEB-4314-B4E8-3448ABF95D4F}" type="parTrans" cxnId="{66EC0089-2DD8-4EF3-9D55-1DB121D3D9DB}">
      <dgm:prSet/>
      <dgm:spPr/>
    </dgm:pt>
    <dgm:pt modelId="{BFBF55F2-34C9-44C4-B98D-180F177EAF60}" type="sibTrans" cxnId="{66EC0089-2DD8-4EF3-9D55-1DB121D3D9DB}">
      <dgm:prSet/>
      <dgm:spPr/>
    </dgm:pt>
    <dgm:pt modelId="{14B0D43C-1FE5-4592-AFF5-9F13B77B5C3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30BB19E5-80AD-4631-9538-4387443101C2}" type="parTrans" cxnId="{FA1F165C-982C-426F-B57A-5322BB9A920C}">
      <dgm:prSet/>
      <dgm:spPr/>
    </dgm:pt>
    <dgm:pt modelId="{04B38FF7-C8BD-4991-8529-915902716F14}" type="sibTrans" cxnId="{FA1F165C-982C-426F-B57A-5322BB9A920C}">
      <dgm:prSet/>
      <dgm:spPr/>
    </dgm:pt>
    <dgm:pt modelId="{38108D50-2E12-4648-BB2D-764A293BA75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4 different heights available: 32mm, 45mm, 60mm, 75mm</a:t>
          </a:r>
          <a:endParaRPr lang="en-US" sz="1300" dirty="0">
            <a:solidFill>
              <a:schemeClr val="bg1"/>
            </a:solidFill>
          </a:endParaRPr>
        </a:p>
      </dgm:t>
    </dgm:pt>
    <dgm:pt modelId="{99FF517A-E52E-4F0B-845B-605393752376}" type="parTrans" cxnId="{8B20E64B-85E9-4400-98D8-A4BC6E896E34}">
      <dgm:prSet/>
      <dgm:spPr/>
    </dgm:pt>
    <dgm:pt modelId="{0D7AA8C8-BEA6-475F-9F6A-D4308AF2D580}" type="sibTrans" cxnId="{8B20E64B-85E9-4400-98D8-A4BC6E896E34}">
      <dgm:prSet/>
      <dgm:spPr/>
    </dgm:pt>
    <dgm:pt modelId="{A500E186-4764-4780-9598-75A5542F249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78539074-2384-440F-96DF-AD1FBCCD6E3E}" type="parTrans" cxnId="{BCB560B7-DF5C-4EC5-BA9D-48CE765CF6B2}">
      <dgm:prSet/>
      <dgm:spPr/>
    </dgm:pt>
    <dgm:pt modelId="{394B39F1-44B6-42C5-B5F6-A79C87F27743}" type="sibTrans" cxnId="{BCB560B7-DF5C-4EC5-BA9D-48CE765CF6B2}">
      <dgm:prSet/>
      <dgm:spPr/>
    </dgm:pt>
    <dgm:pt modelId="{F947132E-755D-4C69-B9B8-F303422EA73B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5F23B7A0-56EE-4408-BD7D-C347FF6932E8}" type="parTrans" cxnId="{C2246FA2-8B90-4E98-8F6F-A5D0738D948E}">
      <dgm:prSet/>
      <dgm:spPr/>
    </dgm:pt>
    <dgm:pt modelId="{FBA32CC8-22E0-4C99-B8E0-739925FDF5D8}" type="sibTrans" cxnId="{C2246FA2-8B90-4E98-8F6F-A5D0738D948E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E5529AE-90A3-4D6F-9616-DED097D93FC9}" type="presOf" srcId="{B0FB85C5-7672-438F-8BFE-E4420319E30B}" destId="{4372B7C4-E661-41F3-BE2B-00AE1A3F3A1C}" srcOrd="0" destOrd="0" presId="urn:microsoft.com/office/officeart/2005/8/layout/vList6"/>
    <dgm:cxn modelId="{5D31F047-7E8C-4935-BA82-0A501EA65F9C}" type="presOf" srcId="{A500E186-4764-4780-9598-75A5542F2493}" destId="{888B6D8E-4266-4CA5-846B-8A088C72A31F}" srcOrd="0" destOrd="0" presId="urn:microsoft.com/office/officeart/2005/8/layout/vList6"/>
    <dgm:cxn modelId="{820FA820-50BE-497A-BD16-7B31F34155C5}" type="presOf" srcId="{38108D50-2E12-4648-BB2D-764A293BA755}" destId="{888B6D8E-4266-4CA5-846B-8A088C72A31F}" srcOrd="0" destOrd="2" presId="urn:microsoft.com/office/officeart/2005/8/layout/vList6"/>
    <dgm:cxn modelId="{19871F3F-5AFC-4429-BD3E-8E63EDE16407}" type="presOf" srcId="{3E224EA4-D443-4528-822E-0B92C772AD19}" destId="{CC7B759B-F1D4-4F2C-BB7E-791FBE104AF2}" srcOrd="0" destOrd="0" presId="urn:microsoft.com/office/officeart/2005/8/layout/vList6"/>
    <dgm:cxn modelId="{B53965C9-D639-40B6-8DB1-6A4FE59DE623}" type="presOf" srcId="{14B0D43C-1FE5-4592-AFF5-9F13B77B5C33}" destId="{888B6D8E-4266-4CA5-846B-8A088C72A31F}" srcOrd="0" destOrd="3" presId="urn:microsoft.com/office/officeart/2005/8/layout/vList6"/>
    <dgm:cxn modelId="{8B20E64B-85E9-4400-98D8-A4BC6E896E34}" srcId="{B0FB85C5-7672-438F-8BFE-E4420319E30B}" destId="{38108D50-2E12-4648-BB2D-764A293BA755}" srcOrd="2" destOrd="0" parTransId="{99FF517A-E52E-4F0B-845B-605393752376}" sibTransId="{0D7AA8C8-BEA6-475F-9F6A-D4308AF2D580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BE5D046-DAE2-47BD-9BE4-9FEB8E9E56A8}" type="presOf" srcId="{4F521964-DF6F-42F2-BB61-22580BF0E044}" destId="{87B707B4-D110-4C8D-B8D3-1546CB14D54A}" srcOrd="0" destOrd="0" presId="urn:microsoft.com/office/officeart/2005/8/layout/vList6"/>
    <dgm:cxn modelId="{91D8A3FB-6613-449F-A538-911AA10A36E8}" srcId="{72C156E3-47D5-4A2D-96CF-616EA66FF9F9}" destId="{AB0DE31E-19AF-40EC-93D3-DB857299B9E0}" srcOrd="2" destOrd="0" parTransId="{8CBF3623-E128-477C-A637-BFE4B05BD784}" sibTransId="{CC7D5F7B-58A2-4B5F-97D3-6E27DC1E6E13}"/>
    <dgm:cxn modelId="{424EC4E6-D2C0-4C7F-8808-8E55C9CAFAEC}" type="presOf" srcId="{AB0DE31E-19AF-40EC-93D3-DB857299B9E0}" destId="{87B707B4-D110-4C8D-B8D3-1546CB14D54A}" srcOrd="0" destOrd="2" presId="urn:microsoft.com/office/officeart/2005/8/layout/vList6"/>
    <dgm:cxn modelId="{83C069B5-78A2-4A31-B0DF-595826E02E2D}" type="presOf" srcId="{72C156E3-47D5-4A2D-96CF-616EA66FF9F9}" destId="{C3885DD5-17FB-4414-932F-EB429EA7A38D}" srcOrd="0" destOrd="0" presId="urn:microsoft.com/office/officeart/2005/8/layout/vList6"/>
    <dgm:cxn modelId="{0B64453A-FAE1-4A06-81B9-767203720421}" type="presOf" srcId="{F947132E-755D-4C69-B9B8-F303422EA73B}" destId="{CC7B759B-F1D4-4F2C-BB7E-791FBE104AF2}" srcOrd="0" destOrd="1" presId="urn:microsoft.com/office/officeart/2005/8/layout/vList6"/>
    <dgm:cxn modelId="{E7389C6E-560B-45D4-A182-DC785D138AD8}" type="presOf" srcId="{240874DD-9A86-49C0-8543-14E1C64907CF}" destId="{87B707B4-D110-4C8D-B8D3-1546CB14D54A}" srcOrd="0" destOrd="3" presId="urn:microsoft.com/office/officeart/2005/8/layout/vList6"/>
    <dgm:cxn modelId="{E18972C2-3FB4-4B6E-A2F2-522C84A43CD9}" srcId="{72C156E3-47D5-4A2D-96CF-616EA66FF9F9}" destId="{799CF000-A9DA-4ADB-B88E-356D54C254F6}" srcOrd="1" destOrd="0" parTransId="{6977E8AE-C028-4A69-8A9E-E124A0349664}" sibTransId="{E786A807-31E0-4F30-B633-0A2AB4BC5924}"/>
    <dgm:cxn modelId="{C2246FA2-8B90-4E98-8F6F-A5D0738D948E}" srcId="{02D3836E-589D-4891-9121-4B02C2C592A0}" destId="{F947132E-755D-4C69-B9B8-F303422EA73B}" srcOrd="1" destOrd="0" parTransId="{5F23B7A0-56EE-4408-BD7D-C347FF6932E8}" sibTransId="{FBA32CC8-22E0-4C99-B8E0-739925FDF5D8}"/>
    <dgm:cxn modelId="{387FC057-010E-496A-AE57-4B40C28B1FE3}" type="presOf" srcId="{634C7BB1-A31A-49C8-B74B-2A53604A5923}" destId="{888B6D8E-4266-4CA5-846B-8A088C72A31F}" srcOrd="0" destOrd="1" presId="urn:microsoft.com/office/officeart/2005/8/layout/vList6"/>
    <dgm:cxn modelId="{ED80DE9B-7EFC-4726-8D17-14D652475D02}" type="presOf" srcId="{26736893-B75F-41CB-8A91-7EE0A9F423C8}" destId="{AF2D923C-34CA-4107-941F-26ADFF207502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BCB560B7-DF5C-4EC5-BA9D-48CE765CF6B2}" srcId="{B0FB85C5-7672-438F-8BFE-E4420319E30B}" destId="{A500E186-4764-4780-9598-75A5542F2493}" srcOrd="0" destOrd="0" parTransId="{78539074-2384-440F-96DF-AD1FBCCD6E3E}" sibTransId="{394B39F1-44B6-42C5-B5F6-A79C87F27743}"/>
    <dgm:cxn modelId="{66EC0089-2DD8-4EF3-9D55-1DB121D3D9DB}" srcId="{72C156E3-47D5-4A2D-96CF-616EA66FF9F9}" destId="{240874DD-9A86-49C0-8543-14E1C64907CF}" srcOrd="3" destOrd="0" parTransId="{A65B57C3-CFEB-4314-B4E8-3448ABF95D4F}" sibTransId="{BFBF55F2-34C9-44C4-B98D-180F177EAF60}"/>
    <dgm:cxn modelId="{7D49E741-9950-4072-8B73-4B733D9A8EB1}" type="presOf" srcId="{799CF000-A9DA-4ADB-B88E-356D54C254F6}" destId="{87B707B4-D110-4C8D-B8D3-1546CB14D54A}" srcOrd="0" destOrd="1" presId="urn:microsoft.com/office/officeart/2005/8/layout/vList6"/>
    <dgm:cxn modelId="{FA1F165C-982C-426F-B57A-5322BB9A920C}" srcId="{B0FB85C5-7672-438F-8BFE-E4420319E30B}" destId="{14B0D43C-1FE5-4592-AFF5-9F13B77B5C33}" srcOrd="3" destOrd="0" parTransId="{30BB19E5-80AD-4631-9538-4387443101C2}" sibTransId="{04B38FF7-C8BD-4991-8529-915902716F14}"/>
    <dgm:cxn modelId="{65145CFD-822C-40B9-9AFD-5FE5C253DAEE}" type="presOf" srcId="{02D3836E-589D-4891-9121-4B02C2C592A0}" destId="{0E19D172-3256-4658-9F46-1958403932C0}" srcOrd="0" destOrd="0" presId="urn:microsoft.com/office/officeart/2005/8/layout/vList6"/>
    <dgm:cxn modelId="{2D6F7552-2F09-4A7F-924E-49D6CCB046E0}" srcId="{72C156E3-47D5-4A2D-96CF-616EA66FF9F9}" destId="{4F521964-DF6F-42F2-BB61-22580BF0E044}" srcOrd="0" destOrd="0" parTransId="{B2FECFBF-D5CF-474F-BAFB-745D8A1E2258}" sibTransId="{79D946E8-D7DF-4A9F-80AB-64FFD715C74C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34D8B7FD-33BA-4E74-BA7B-EC70FE06DE09}" srcId="{B0FB85C5-7672-438F-8BFE-E4420319E30B}" destId="{634C7BB1-A31A-49C8-B74B-2A53604A5923}" srcOrd="1" destOrd="0" parTransId="{FB5C94A2-8A8B-4B8E-B938-DF61E2FDC5EE}" sibTransId="{C7F873A8-9BCA-4C6B-8470-C91BCEF502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D063BD0B-A574-4446-821C-C75E1E27B7BD}" type="presParOf" srcId="{AF2D923C-34CA-4107-941F-26ADFF207502}" destId="{C6D8A186-BF17-4CAD-947E-F5B22449250C}" srcOrd="0" destOrd="0" presId="urn:microsoft.com/office/officeart/2005/8/layout/vList6"/>
    <dgm:cxn modelId="{10A2EE4E-973B-463C-BF12-D728894C078A}" type="presParOf" srcId="{C6D8A186-BF17-4CAD-947E-F5B22449250C}" destId="{0E19D172-3256-4658-9F46-1958403932C0}" srcOrd="0" destOrd="0" presId="urn:microsoft.com/office/officeart/2005/8/layout/vList6"/>
    <dgm:cxn modelId="{497DB920-68FD-4566-B80D-6BC6BA456C12}" type="presParOf" srcId="{C6D8A186-BF17-4CAD-947E-F5B22449250C}" destId="{CC7B759B-F1D4-4F2C-BB7E-791FBE104AF2}" srcOrd="1" destOrd="0" presId="urn:microsoft.com/office/officeart/2005/8/layout/vList6"/>
    <dgm:cxn modelId="{EFAE2F25-5432-4192-8CA7-22EF1C9CAABB}" type="presParOf" srcId="{AF2D923C-34CA-4107-941F-26ADFF207502}" destId="{1EC17FF8-4223-4328-A6E0-FE811763A920}" srcOrd="1" destOrd="0" presId="urn:microsoft.com/office/officeart/2005/8/layout/vList6"/>
    <dgm:cxn modelId="{C382C4D7-FE85-43C7-8872-CAC63A2D3920}" type="presParOf" srcId="{AF2D923C-34CA-4107-941F-26ADFF207502}" destId="{723D7873-7964-4DE0-8DCA-BFA03A5241F5}" srcOrd="2" destOrd="0" presId="urn:microsoft.com/office/officeart/2005/8/layout/vList6"/>
    <dgm:cxn modelId="{0F9D3F85-437E-43BF-B588-B0CF5F053DE9}" type="presParOf" srcId="{723D7873-7964-4DE0-8DCA-BFA03A5241F5}" destId="{4372B7C4-E661-41F3-BE2B-00AE1A3F3A1C}" srcOrd="0" destOrd="0" presId="urn:microsoft.com/office/officeart/2005/8/layout/vList6"/>
    <dgm:cxn modelId="{0D60F30C-8EFD-496F-B1CE-7626AADA8665}" type="presParOf" srcId="{723D7873-7964-4DE0-8DCA-BFA03A5241F5}" destId="{888B6D8E-4266-4CA5-846B-8A088C72A31F}" srcOrd="1" destOrd="0" presId="urn:microsoft.com/office/officeart/2005/8/layout/vList6"/>
    <dgm:cxn modelId="{3416BCFF-CE82-4FBA-A9E7-3C2AF4892042}" type="presParOf" srcId="{AF2D923C-34CA-4107-941F-26ADFF207502}" destId="{84F46D7E-458A-4BFC-B482-7A35F01868FA}" srcOrd="3" destOrd="0" presId="urn:microsoft.com/office/officeart/2005/8/layout/vList6"/>
    <dgm:cxn modelId="{675913FF-8426-414A-9817-F22B76AD1060}" type="presParOf" srcId="{AF2D923C-34CA-4107-941F-26ADFF207502}" destId="{60482929-8A90-43B4-9372-03DDA9143B69}" srcOrd="4" destOrd="0" presId="urn:microsoft.com/office/officeart/2005/8/layout/vList6"/>
    <dgm:cxn modelId="{F9139E0D-510D-47EE-97D3-C1ED54AAB45C}" type="presParOf" srcId="{60482929-8A90-43B4-9372-03DDA9143B69}" destId="{C3885DD5-17FB-4414-932F-EB429EA7A38D}" srcOrd="0" destOrd="0" presId="urn:microsoft.com/office/officeart/2005/8/layout/vList6"/>
    <dgm:cxn modelId="{56138AF3-3C52-47B4-9C9B-085057B0D018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42CA735-588B-4DC7-B3EF-4E6D9635F6D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0B7286-625A-48C1-93B1-060FFCC40BA1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dirty="0" smtClean="0"/>
            <a:t>Fabrication/Assembling</a:t>
          </a:r>
          <a:endParaRPr lang="en-US" sz="1600" dirty="0"/>
        </a:p>
      </dgm:t>
    </dgm:pt>
    <dgm:pt modelId="{9DD10B0A-539C-45E4-9212-EA38C1A6D0ED}" type="parTrans" cxnId="{6327E029-5A92-4CE7-887F-4034D9ACE406}">
      <dgm:prSet/>
      <dgm:spPr/>
      <dgm:t>
        <a:bodyPr/>
        <a:lstStyle/>
        <a:p>
          <a:endParaRPr lang="en-US" sz="1400"/>
        </a:p>
      </dgm:t>
    </dgm:pt>
    <dgm:pt modelId="{9DF9B38F-F64D-4C0A-BB4E-6F4E857E82FA}" type="sibTrans" cxnId="{6327E029-5A92-4CE7-887F-4034D9ACE406}">
      <dgm:prSet/>
      <dgm:spPr/>
      <dgm:t>
        <a:bodyPr/>
        <a:lstStyle/>
        <a:p>
          <a:endParaRPr lang="en-US" sz="1400"/>
        </a:p>
      </dgm:t>
    </dgm:pt>
    <dgm:pt modelId="{9FDB31B0-9C67-4D54-9E1B-01E9F3D359CB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Socket</a:t>
          </a:r>
          <a:endParaRPr lang="en-US" sz="1400" dirty="0"/>
        </a:p>
      </dgm:t>
    </dgm:pt>
    <dgm:pt modelId="{1F52827F-49D3-484E-80EF-A04E793DC77B}" type="parTrans" cxnId="{C3958FA4-1183-457A-9CD8-41DB5B4D878D}">
      <dgm:prSet custT="1"/>
      <dgm:spPr/>
      <dgm:t>
        <a:bodyPr/>
        <a:lstStyle/>
        <a:p>
          <a:endParaRPr lang="en-US" sz="1400"/>
        </a:p>
      </dgm:t>
    </dgm:pt>
    <dgm:pt modelId="{25D335E7-A29D-4C1C-A1B0-0122E40A73A0}" type="sibTrans" cxnId="{C3958FA4-1183-457A-9CD8-41DB5B4D878D}">
      <dgm:prSet/>
      <dgm:spPr/>
      <dgm:t>
        <a:bodyPr/>
        <a:lstStyle/>
        <a:p>
          <a:endParaRPr lang="en-US" sz="1400"/>
        </a:p>
      </dgm:t>
    </dgm:pt>
    <dgm:pt modelId="{623500F0-CF20-4131-999D-732323F48771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Adapter</a:t>
          </a:r>
          <a:endParaRPr lang="en-US" sz="1400" dirty="0"/>
        </a:p>
      </dgm:t>
    </dgm:pt>
    <dgm:pt modelId="{4D1B4A27-44E1-48EC-9974-B392F9C1A091}" type="parTrans" cxnId="{38663881-1D40-4FB0-9198-549F46C66419}">
      <dgm:prSet/>
      <dgm:spPr/>
      <dgm:t>
        <a:bodyPr/>
        <a:lstStyle/>
        <a:p>
          <a:endParaRPr lang="en-US" sz="1400"/>
        </a:p>
      </dgm:t>
    </dgm:pt>
    <dgm:pt modelId="{0B29307E-0E16-4E0E-A436-1186287A73A7}" type="sibTrans" cxnId="{38663881-1D40-4FB0-9198-549F46C66419}">
      <dgm:prSet/>
      <dgm:spPr/>
      <dgm:t>
        <a:bodyPr/>
        <a:lstStyle/>
        <a:p>
          <a:endParaRPr lang="en-US" sz="1400"/>
        </a:p>
      </dgm:t>
    </dgm:pt>
    <dgm:pt modelId="{E31A385F-B3E8-4503-9A32-42B2D1D98968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Liner or Socks</a:t>
          </a:r>
          <a:endParaRPr lang="en-US" sz="1400" dirty="0"/>
        </a:p>
      </dgm:t>
    </dgm:pt>
    <dgm:pt modelId="{A0BBDEEB-EC84-4584-91BA-D5B501E8EDEA}" type="parTrans" cxnId="{3819F1B3-F496-4701-8E61-97936F266008}">
      <dgm:prSet/>
      <dgm:spPr/>
      <dgm:t>
        <a:bodyPr/>
        <a:lstStyle/>
        <a:p>
          <a:endParaRPr lang="en-US" sz="1400"/>
        </a:p>
      </dgm:t>
    </dgm:pt>
    <dgm:pt modelId="{7BD94ED6-2BF7-47F9-ABB0-A7CD72E0A7B3}" type="sibTrans" cxnId="{3819F1B3-F496-4701-8E61-97936F266008}">
      <dgm:prSet/>
      <dgm:spPr/>
      <dgm:t>
        <a:bodyPr/>
        <a:lstStyle/>
        <a:p>
          <a:endParaRPr lang="en-US" sz="1400"/>
        </a:p>
      </dgm:t>
    </dgm:pt>
    <dgm:pt modelId="{789D0A67-E591-4718-A775-6913567BF00A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Socks</a:t>
          </a:r>
          <a:endParaRPr lang="en-US" sz="1400" dirty="0"/>
        </a:p>
      </dgm:t>
    </dgm:pt>
    <dgm:pt modelId="{6631BA81-578D-41BE-A54D-BDAB9A4F95EF}" type="parTrans" cxnId="{16F5B019-254E-41C2-A899-317378F89530}">
      <dgm:prSet/>
      <dgm:spPr/>
      <dgm:t>
        <a:bodyPr/>
        <a:lstStyle/>
        <a:p>
          <a:endParaRPr lang="en-US" sz="1400"/>
        </a:p>
      </dgm:t>
    </dgm:pt>
    <dgm:pt modelId="{F89CF617-DB80-402B-A2EE-5BD170DCD3DC}" type="sibTrans" cxnId="{16F5B019-254E-41C2-A899-317378F89530}">
      <dgm:prSet/>
      <dgm:spPr/>
      <dgm:t>
        <a:bodyPr/>
        <a:lstStyle/>
        <a:p>
          <a:endParaRPr lang="en-US" sz="1400"/>
        </a:p>
      </dgm:t>
    </dgm:pt>
    <dgm:pt modelId="{4D606E78-5EB4-412B-A0D5-154ADA9DBA5E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Socket</a:t>
          </a:r>
          <a:endParaRPr lang="en-US" sz="1400" dirty="0"/>
        </a:p>
      </dgm:t>
    </dgm:pt>
    <dgm:pt modelId="{CBA25677-F53B-4360-89DF-3FF4A94670A4}" type="parTrans" cxnId="{8B1941A7-07AB-43CC-A7D1-46DD25254B46}">
      <dgm:prSet/>
      <dgm:spPr/>
      <dgm:t>
        <a:bodyPr/>
        <a:lstStyle/>
        <a:p>
          <a:endParaRPr lang="en-US" sz="1400"/>
        </a:p>
      </dgm:t>
    </dgm:pt>
    <dgm:pt modelId="{C07E1065-7337-44AE-A026-D5EE82C53A3C}" type="sibTrans" cxnId="{8B1941A7-07AB-43CC-A7D1-46DD25254B46}">
      <dgm:prSet/>
      <dgm:spPr/>
      <dgm:t>
        <a:bodyPr/>
        <a:lstStyle/>
        <a:p>
          <a:endParaRPr lang="en-US" sz="1400"/>
        </a:p>
      </dgm:t>
    </dgm:pt>
    <dgm:pt modelId="{BAFF03ED-87D4-458F-80A8-5AB9B800F453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AKOS  TFS/TFC</a:t>
          </a:r>
          <a:endParaRPr lang="en-US" sz="1400" dirty="0"/>
        </a:p>
      </dgm:t>
    </dgm:pt>
    <dgm:pt modelId="{64BE0030-5702-4437-A91F-B6ED7FF6C24E}" type="parTrans" cxnId="{D39A9547-205A-4F5C-9ADC-616991F68105}">
      <dgm:prSet/>
      <dgm:spPr/>
      <dgm:t>
        <a:bodyPr/>
        <a:lstStyle/>
        <a:p>
          <a:endParaRPr lang="en-US" sz="1400"/>
        </a:p>
      </dgm:t>
    </dgm:pt>
    <dgm:pt modelId="{994F4882-A008-4FCE-A614-E40D0575EF94}" type="sibTrans" cxnId="{D39A9547-205A-4F5C-9ADC-616991F68105}">
      <dgm:prSet/>
      <dgm:spPr/>
      <dgm:t>
        <a:bodyPr/>
        <a:lstStyle/>
        <a:p>
          <a:endParaRPr lang="en-US" sz="1400"/>
        </a:p>
      </dgm:t>
    </dgm:pt>
    <dgm:pt modelId="{F4C6F449-8B71-404D-AD9C-6D01AF3A2213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For Phantom pain</a:t>
          </a:r>
          <a:endParaRPr lang="en-US" sz="1400" dirty="0"/>
        </a:p>
      </dgm:t>
    </dgm:pt>
    <dgm:pt modelId="{82F15D97-27D3-4785-830D-AAE767F04F97}" type="parTrans" cxnId="{4D6CD3CD-8E16-4672-9B7B-193332B73CD8}">
      <dgm:prSet/>
      <dgm:spPr/>
      <dgm:t>
        <a:bodyPr/>
        <a:lstStyle/>
        <a:p>
          <a:endParaRPr lang="en-US" sz="1400"/>
        </a:p>
      </dgm:t>
    </dgm:pt>
    <dgm:pt modelId="{3A05447D-6866-4D6C-B3F9-2D69C39157E4}" type="sibTrans" cxnId="{4D6CD3CD-8E16-4672-9B7B-193332B73CD8}">
      <dgm:prSet/>
      <dgm:spPr/>
      <dgm:t>
        <a:bodyPr/>
        <a:lstStyle/>
        <a:p>
          <a:endParaRPr lang="en-US" sz="1400"/>
        </a:p>
      </dgm:t>
    </dgm:pt>
    <dgm:pt modelId="{895F37B0-55D0-4660-8A78-4751B19001E1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Tibial</a:t>
          </a:r>
          <a:endParaRPr lang="en-US" sz="1400" dirty="0"/>
        </a:p>
      </dgm:t>
    </dgm:pt>
    <dgm:pt modelId="{61A6883D-0C8F-4702-B80B-5A27A0C2E36F}" type="parTrans" cxnId="{5F4B22DB-D8DD-4D60-A1B2-C274598196C9}">
      <dgm:prSet/>
      <dgm:spPr/>
      <dgm:t>
        <a:bodyPr/>
        <a:lstStyle/>
        <a:p>
          <a:endParaRPr lang="en-US" sz="1400"/>
        </a:p>
      </dgm:t>
    </dgm:pt>
    <dgm:pt modelId="{0AFB5FA4-5A30-4939-822E-976B5D15C34D}" type="sibTrans" cxnId="{5F4B22DB-D8DD-4D60-A1B2-C274598196C9}">
      <dgm:prSet/>
      <dgm:spPr/>
      <dgm:t>
        <a:bodyPr/>
        <a:lstStyle/>
        <a:p>
          <a:endParaRPr lang="en-US" sz="1400"/>
        </a:p>
      </dgm:t>
    </dgm:pt>
    <dgm:pt modelId="{3C6E44BB-6725-44EC-87A0-07F88FB7A73D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Foot</a:t>
          </a:r>
          <a:endParaRPr lang="en-US" sz="1400" dirty="0"/>
        </a:p>
      </dgm:t>
    </dgm:pt>
    <dgm:pt modelId="{1DDDCF02-5245-447D-AE74-BB2DEC1DEE5D}" type="parTrans" cxnId="{31DEAAD9-D35B-4C48-93FB-9FEFFFAB3B79}">
      <dgm:prSet/>
      <dgm:spPr/>
      <dgm:t>
        <a:bodyPr/>
        <a:lstStyle/>
        <a:p>
          <a:endParaRPr lang="en-US" sz="1400"/>
        </a:p>
      </dgm:t>
    </dgm:pt>
    <dgm:pt modelId="{59A392C3-641D-4CA3-96B0-52C2A50C8B28}" type="sibTrans" cxnId="{31DEAAD9-D35B-4C48-93FB-9FEFFFAB3B79}">
      <dgm:prSet/>
      <dgm:spPr/>
      <dgm:t>
        <a:bodyPr/>
        <a:lstStyle/>
        <a:p>
          <a:endParaRPr lang="en-US" sz="1400"/>
        </a:p>
      </dgm:t>
    </dgm:pt>
    <dgm:pt modelId="{CD48FE17-0EA9-4752-BBBE-AEEA0637BB1D}">
      <dgm:prSet phldrT="[Text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Suspension</a:t>
          </a:r>
          <a:endParaRPr lang="en-US" sz="1400" dirty="0"/>
        </a:p>
      </dgm:t>
    </dgm:pt>
    <dgm:pt modelId="{95A58B42-DEFE-4780-B4DF-5CA75DB2CF4C}" type="parTrans" cxnId="{A49126B4-6279-4CDB-AA0B-64FBDB1A9DBE}">
      <dgm:prSet/>
      <dgm:spPr/>
      <dgm:t>
        <a:bodyPr/>
        <a:lstStyle/>
        <a:p>
          <a:endParaRPr lang="en-US" sz="1400"/>
        </a:p>
      </dgm:t>
    </dgm:pt>
    <dgm:pt modelId="{FA85A858-B661-4CDD-AB94-24DFF673F3CE}" type="sibTrans" cxnId="{A49126B4-6279-4CDB-AA0B-64FBDB1A9DBE}">
      <dgm:prSet/>
      <dgm:spPr/>
      <dgm:t>
        <a:bodyPr/>
        <a:lstStyle/>
        <a:p>
          <a:endParaRPr lang="en-US" sz="1400"/>
        </a:p>
      </dgm:t>
    </dgm:pt>
    <dgm:pt modelId="{545BB29C-59DF-4B52-8BB0-5FCA89768961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IKF</a:t>
          </a:r>
          <a:endParaRPr lang="en-US" sz="1400" dirty="0"/>
        </a:p>
      </dgm:t>
    </dgm:pt>
    <dgm:pt modelId="{0C573BEE-1A33-41FC-928F-06B7D2C500D5}" type="parTrans" cxnId="{C0DEEB92-3906-4CF4-A0D7-83A0AFCF0962}">
      <dgm:prSet/>
      <dgm:spPr/>
      <dgm:t>
        <a:bodyPr/>
        <a:lstStyle/>
        <a:p>
          <a:endParaRPr lang="en-US" sz="1400"/>
        </a:p>
      </dgm:t>
    </dgm:pt>
    <dgm:pt modelId="{79C9B5DF-5C89-41B5-A320-D6611C3F24B8}" type="sibTrans" cxnId="{C0DEEB92-3906-4CF4-A0D7-83A0AFCF0962}">
      <dgm:prSet/>
      <dgm:spPr/>
      <dgm:t>
        <a:bodyPr/>
        <a:lstStyle/>
        <a:p>
          <a:endParaRPr lang="en-US" sz="1400"/>
        </a:p>
      </dgm:t>
    </dgm:pt>
    <dgm:pt modelId="{9A4DD4AE-2B6D-435A-B675-DABA178482C2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Vaccu</a:t>
          </a:r>
          <a:r>
            <a:rPr lang="en-US" sz="1400" dirty="0" smtClean="0"/>
            <a:t> valve</a:t>
          </a:r>
          <a:endParaRPr lang="en-US" sz="1400" dirty="0"/>
        </a:p>
      </dgm:t>
    </dgm:pt>
    <dgm:pt modelId="{461D16BA-E48C-47EF-9C9D-9C7A51A8574F}" type="parTrans" cxnId="{7D292FB0-2FAD-4498-9DFF-894700D66F08}">
      <dgm:prSet/>
      <dgm:spPr/>
      <dgm:t>
        <a:bodyPr/>
        <a:lstStyle/>
        <a:p>
          <a:endParaRPr lang="en-US" sz="1400"/>
        </a:p>
      </dgm:t>
    </dgm:pt>
    <dgm:pt modelId="{3ECF3E12-8DA1-4779-A56B-2D872EA15A62}" type="sibTrans" cxnId="{7D292FB0-2FAD-4498-9DFF-894700D66F08}">
      <dgm:prSet/>
      <dgm:spPr/>
      <dgm:t>
        <a:bodyPr/>
        <a:lstStyle/>
        <a:p>
          <a:endParaRPr lang="en-US" sz="1400"/>
        </a:p>
      </dgm:t>
    </dgm:pt>
    <dgm:pt modelId="{5627BBAC-4B18-44DD-89A1-C9FBAA51EC09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err="1" smtClean="0"/>
            <a:t>Genu</a:t>
          </a:r>
          <a:r>
            <a:rPr lang="en-US" sz="1400" dirty="0" smtClean="0"/>
            <a:t> sleeve</a:t>
          </a:r>
          <a:endParaRPr lang="en-US" sz="1400" dirty="0"/>
        </a:p>
      </dgm:t>
    </dgm:pt>
    <dgm:pt modelId="{801B8045-0797-49EB-80B7-93D4A3FEBC2D}" type="parTrans" cxnId="{521B14A2-00EB-4461-8132-35C9D505C3EF}">
      <dgm:prSet/>
      <dgm:spPr/>
      <dgm:t>
        <a:bodyPr/>
        <a:lstStyle/>
        <a:p>
          <a:endParaRPr lang="en-US" sz="1400"/>
        </a:p>
      </dgm:t>
    </dgm:pt>
    <dgm:pt modelId="{A3032F24-5F91-4C01-BAF4-EF27AD0A0744}" type="sibTrans" cxnId="{521B14A2-00EB-4461-8132-35C9D505C3EF}">
      <dgm:prSet/>
      <dgm:spPr/>
      <dgm:t>
        <a:bodyPr/>
        <a:lstStyle/>
        <a:p>
          <a:endParaRPr lang="en-US" sz="1400"/>
        </a:p>
      </dgm:t>
    </dgm:pt>
    <dgm:pt modelId="{AA8258D0-A1C9-445E-BE72-BD526EB3F9A1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valve set</a:t>
          </a:r>
          <a:endParaRPr lang="en-US" sz="1400" dirty="0"/>
        </a:p>
      </dgm:t>
    </dgm:pt>
    <dgm:pt modelId="{16BD7E7B-CC2A-4506-9F56-8BD7B2F6DC4B}" type="parTrans" cxnId="{55F641F8-EA62-44D4-B4AD-AB2A0464BB74}">
      <dgm:prSet/>
      <dgm:spPr/>
      <dgm:t>
        <a:bodyPr/>
        <a:lstStyle/>
        <a:p>
          <a:endParaRPr lang="en-US" sz="1400"/>
        </a:p>
      </dgm:t>
    </dgm:pt>
    <dgm:pt modelId="{85315A87-E418-4E1D-A248-D35D0978FF9E}" type="sibTrans" cxnId="{55F641F8-EA62-44D4-B4AD-AB2A0464BB74}">
      <dgm:prSet/>
      <dgm:spPr/>
      <dgm:t>
        <a:bodyPr/>
        <a:lstStyle/>
        <a:p>
          <a:endParaRPr lang="en-US" sz="1400"/>
        </a:p>
      </dgm:t>
    </dgm:pt>
    <dgm:pt modelId="{02717330-C43F-471A-A324-AC19C2D58218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Modular clutch lock </a:t>
          </a:r>
          <a:endParaRPr lang="en-US" sz="1400" dirty="0"/>
        </a:p>
      </dgm:t>
    </dgm:pt>
    <dgm:pt modelId="{C0904C9C-3D3C-4BF4-BDEC-1745C1A14025}" type="parTrans" cxnId="{948B210A-F3B9-4CAF-A307-7358962DC16E}">
      <dgm:prSet/>
      <dgm:spPr/>
      <dgm:t>
        <a:bodyPr/>
        <a:lstStyle/>
        <a:p>
          <a:endParaRPr lang="en-US" sz="1400"/>
        </a:p>
      </dgm:t>
    </dgm:pt>
    <dgm:pt modelId="{DD3E766B-58BE-45AA-B761-E3A2552CC868}" type="sibTrans" cxnId="{948B210A-F3B9-4CAF-A307-7358962DC16E}">
      <dgm:prSet/>
      <dgm:spPr/>
      <dgm:t>
        <a:bodyPr/>
        <a:lstStyle/>
        <a:p>
          <a:endParaRPr lang="en-US" sz="1400"/>
        </a:p>
      </dgm:t>
    </dgm:pt>
    <dgm:pt modelId="{2F34E6B5-255E-42D4-884C-3D1EB172B950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Soft C</a:t>
          </a:r>
          <a:endParaRPr lang="en-US" sz="1400" dirty="0"/>
        </a:p>
      </dgm:t>
    </dgm:pt>
    <dgm:pt modelId="{592E16DC-E800-4C43-82D8-89634969D05A}" type="sibTrans" cxnId="{AC031455-F0F9-493B-AF24-F6D28E58511F}">
      <dgm:prSet/>
      <dgm:spPr/>
      <dgm:t>
        <a:bodyPr/>
        <a:lstStyle/>
        <a:p>
          <a:endParaRPr lang="en-US" sz="1400"/>
        </a:p>
      </dgm:t>
    </dgm:pt>
    <dgm:pt modelId="{1128107B-DF72-4863-A250-6BA6C2E5F93D}" type="parTrans" cxnId="{AC031455-F0F9-493B-AF24-F6D28E58511F}">
      <dgm:prSet/>
      <dgm:spPr/>
      <dgm:t>
        <a:bodyPr/>
        <a:lstStyle/>
        <a:p>
          <a:endParaRPr lang="en-US" sz="1400"/>
        </a:p>
      </dgm:t>
    </dgm:pt>
    <dgm:pt modelId="{4ED33DE2-58AD-4485-8CC4-98B4084EEC12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Silicone pad</a:t>
          </a:r>
          <a:endParaRPr lang="en-US" sz="1400" dirty="0"/>
        </a:p>
      </dgm:t>
    </dgm:pt>
    <dgm:pt modelId="{54FF492B-8D72-4B92-B96D-3E3B3A992909}" type="parTrans" cxnId="{EC94B4C8-C0DB-403E-8EF1-B15150C0EB34}">
      <dgm:prSet/>
      <dgm:spPr/>
      <dgm:t>
        <a:bodyPr/>
        <a:lstStyle/>
        <a:p>
          <a:endParaRPr lang="en-US"/>
        </a:p>
      </dgm:t>
    </dgm:pt>
    <dgm:pt modelId="{B832F895-6F70-4247-9DB3-E29F2D5C2A9C}" type="sibTrans" cxnId="{EC94B4C8-C0DB-403E-8EF1-B15150C0EB34}">
      <dgm:prSet/>
      <dgm:spPr/>
      <dgm:t>
        <a:bodyPr/>
        <a:lstStyle/>
        <a:p>
          <a:endParaRPr lang="en-US"/>
        </a:p>
      </dgm:t>
    </dgm:pt>
    <dgm:pt modelId="{8876DAF9-40DA-4888-AF9C-12A602839164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/>
            <a:t>Sliding</a:t>
          </a:r>
          <a:endParaRPr lang="en-US" sz="1400" dirty="0"/>
        </a:p>
      </dgm:t>
    </dgm:pt>
    <dgm:pt modelId="{22D32415-B770-416B-9996-19DC23380897}" type="parTrans" cxnId="{78CDE438-E0AA-4294-9843-4E5517F83CE7}">
      <dgm:prSet/>
      <dgm:spPr/>
      <dgm:t>
        <a:bodyPr/>
        <a:lstStyle/>
        <a:p>
          <a:endParaRPr lang="en-US"/>
        </a:p>
      </dgm:t>
    </dgm:pt>
    <dgm:pt modelId="{C973375B-6E89-4C66-8EFB-50CDAD6162A6}" type="sibTrans" cxnId="{78CDE438-E0AA-4294-9843-4E5517F83CE7}">
      <dgm:prSet/>
      <dgm:spPr/>
      <dgm:t>
        <a:bodyPr/>
        <a:lstStyle/>
        <a:p>
          <a:endParaRPr lang="en-US"/>
        </a:p>
      </dgm:t>
    </dgm:pt>
    <dgm:pt modelId="{C6B45902-31FD-493E-ACD7-8EF096ABBF64}" type="pres">
      <dgm:prSet presAssocID="{042CA735-588B-4DC7-B3EF-4E6D9635F6D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5F59DA-159A-4C83-B694-3C29179944E5}" type="pres">
      <dgm:prSet presAssocID="{EA0B7286-625A-48C1-93B1-060FFCC40BA1}" presName="hierRoot1" presStyleCnt="0">
        <dgm:presLayoutVars>
          <dgm:hierBranch val="init"/>
        </dgm:presLayoutVars>
      </dgm:prSet>
      <dgm:spPr/>
    </dgm:pt>
    <dgm:pt modelId="{9A5D3108-4B0A-44A3-B0E6-56B6C3B3A6A2}" type="pres">
      <dgm:prSet presAssocID="{EA0B7286-625A-48C1-93B1-060FFCC40BA1}" presName="rootComposite1" presStyleCnt="0"/>
      <dgm:spPr/>
    </dgm:pt>
    <dgm:pt modelId="{82809D1A-6DA6-4D5E-AC23-AFACB8B7547F}" type="pres">
      <dgm:prSet presAssocID="{EA0B7286-625A-48C1-93B1-060FFCC40BA1}" presName="rootText1" presStyleLbl="node0" presStyleIdx="0" presStyleCnt="1" custScaleX="209825" custLinFactNeighborY="-169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DA08BA-7CFA-43A1-8501-D76F8F69BD51}" type="pres">
      <dgm:prSet presAssocID="{EA0B7286-625A-48C1-93B1-060FFCC40BA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55ACD4B-599B-4AA3-AE66-8F7B772B60D8}" type="pres">
      <dgm:prSet presAssocID="{EA0B7286-625A-48C1-93B1-060FFCC40BA1}" presName="hierChild2" presStyleCnt="0"/>
      <dgm:spPr/>
    </dgm:pt>
    <dgm:pt modelId="{585F3006-E63D-4206-9C1E-31692894F85B}" type="pres">
      <dgm:prSet presAssocID="{1F52827F-49D3-484E-80EF-A04E793DC77B}" presName="Name37" presStyleLbl="parChTrans1D2" presStyleIdx="0" presStyleCnt="4"/>
      <dgm:spPr/>
      <dgm:t>
        <a:bodyPr/>
        <a:lstStyle/>
        <a:p>
          <a:endParaRPr lang="en-US"/>
        </a:p>
      </dgm:t>
    </dgm:pt>
    <dgm:pt modelId="{0A5D412D-B75B-4B26-8257-FF120037CDB8}" type="pres">
      <dgm:prSet presAssocID="{9FDB31B0-9C67-4D54-9E1B-01E9F3D359CB}" presName="hierRoot2" presStyleCnt="0">
        <dgm:presLayoutVars>
          <dgm:hierBranch val="init"/>
        </dgm:presLayoutVars>
      </dgm:prSet>
      <dgm:spPr/>
    </dgm:pt>
    <dgm:pt modelId="{F29C123B-0F95-4356-A942-A6BBB829E46D}" type="pres">
      <dgm:prSet presAssocID="{9FDB31B0-9C67-4D54-9E1B-01E9F3D359CB}" presName="rootComposite" presStyleCnt="0"/>
      <dgm:spPr/>
    </dgm:pt>
    <dgm:pt modelId="{E65AD441-6489-4FE1-8FFA-77928F0A973C}" type="pres">
      <dgm:prSet presAssocID="{9FDB31B0-9C67-4D54-9E1B-01E9F3D359CB}" presName="rootText" presStyleLbl="node2" presStyleIdx="0" presStyleCnt="4" custScaleX="110654" custLinFactNeighborX="-436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1AC5B4-8BAB-406B-80EF-956C51A420DF}" type="pres">
      <dgm:prSet presAssocID="{9FDB31B0-9C67-4D54-9E1B-01E9F3D359CB}" presName="rootConnector" presStyleLbl="node2" presStyleIdx="0" presStyleCnt="4"/>
      <dgm:spPr/>
      <dgm:t>
        <a:bodyPr/>
        <a:lstStyle/>
        <a:p>
          <a:endParaRPr lang="en-US"/>
        </a:p>
      </dgm:t>
    </dgm:pt>
    <dgm:pt modelId="{C0B692E9-80B1-4C69-A50B-22D27B4F4034}" type="pres">
      <dgm:prSet presAssocID="{9FDB31B0-9C67-4D54-9E1B-01E9F3D359CB}" presName="hierChild4" presStyleCnt="0"/>
      <dgm:spPr/>
    </dgm:pt>
    <dgm:pt modelId="{B81192E1-DDDC-48A9-8AD7-6DC2E7F42BFE}" type="pres">
      <dgm:prSet presAssocID="{9FDB31B0-9C67-4D54-9E1B-01E9F3D359CB}" presName="hierChild5" presStyleCnt="0"/>
      <dgm:spPr/>
    </dgm:pt>
    <dgm:pt modelId="{E0B89154-6F41-43FA-B5B5-DE53290DDB8A}" type="pres">
      <dgm:prSet presAssocID="{A0BBDEEB-EC84-4584-91BA-D5B501E8EDEA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DDA545E-759A-4028-8609-866450094820}" type="pres">
      <dgm:prSet presAssocID="{E31A385F-B3E8-4503-9A32-42B2D1D98968}" presName="hierRoot2" presStyleCnt="0">
        <dgm:presLayoutVars>
          <dgm:hierBranch val="init"/>
        </dgm:presLayoutVars>
      </dgm:prSet>
      <dgm:spPr/>
    </dgm:pt>
    <dgm:pt modelId="{4A92D5E8-7F19-4ECD-895B-076330F8F1A3}" type="pres">
      <dgm:prSet presAssocID="{E31A385F-B3E8-4503-9A32-42B2D1D98968}" presName="rootComposite" presStyleCnt="0"/>
      <dgm:spPr/>
    </dgm:pt>
    <dgm:pt modelId="{C1C890A6-59C0-4548-AEBA-0EC043CE29DA}" type="pres">
      <dgm:prSet presAssocID="{E31A385F-B3E8-4503-9A32-42B2D1D98968}" presName="rootText" presStyleLbl="node2" presStyleIdx="1" presStyleCnt="4" custScaleX="110654" custLinFactNeighborX="-3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8F79DF-C2B9-4531-9314-168C9E47FB34}" type="pres">
      <dgm:prSet presAssocID="{E31A385F-B3E8-4503-9A32-42B2D1D98968}" presName="rootConnector" presStyleLbl="node2" presStyleIdx="1" presStyleCnt="4"/>
      <dgm:spPr/>
      <dgm:t>
        <a:bodyPr/>
        <a:lstStyle/>
        <a:p>
          <a:endParaRPr lang="en-US"/>
        </a:p>
      </dgm:t>
    </dgm:pt>
    <dgm:pt modelId="{5B89FE11-572B-476D-B83A-60234B661A3C}" type="pres">
      <dgm:prSet presAssocID="{E31A385F-B3E8-4503-9A32-42B2D1D98968}" presName="hierChild4" presStyleCnt="0"/>
      <dgm:spPr/>
    </dgm:pt>
    <dgm:pt modelId="{E22B5B61-6F8C-4328-9E92-1D1DF0058F7F}" type="pres">
      <dgm:prSet presAssocID="{6631BA81-578D-41BE-A54D-BDAB9A4F95EF}" presName="Name37" presStyleLbl="parChTrans1D3" presStyleIdx="0" presStyleCnt="14"/>
      <dgm:spPr/>
      <dgm:t>
        <a:bodyPr/>
        <a:lstStyle/>
        <a:p>
          <a:endParaRPr lang="en-US"/>
        </a:p>
      </dgm:t>
    </dgm:pt>
    <dgm:pt modelId="{0CA8BBC0-B5E8-4E36-B1B5-25D790D38EAC}" type="pres">
      <dgm:prSet presAssocID="{789D0A67-E591-4718-A775-6913567BF00A}" presName="hierRoot2" presStyleCnt="0">
        <dgm:presLayoutVars>
          <dgm:hierBranch val="init"/>
        </dgm:presLayoutVars>
      </dgm:prSet>
      <dgm:spPr/>
    </dgm:pt>
    <dgm:pt modelId="{AB9E2F67-BDCE-44A3-ABF1-1B8AB13AF954}" type="pres">
      <dgm:prSet presAssocID="{789D0A67-E591-4718-A775-6913567BF00A}" presName="rootComposite" presStyleCnt="0"/>
      <dgm:spPr/>
    </dgm:pt>
    <dgm:pt modelId="{9DF64947-CA72-490A-BCAE-61C9691B5537}" type="pres">
      <dgm:prSet presAssocID="{789D0A67-E591-4718-A775-6913567BF00A}" presName="rootText" presStyleLbl="node3" presStyleIdx="0" presStyleCnt="14" custScaleX="90647" custScaleY="81152" custLinFactNeighborX="-3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1C78A4-9C44-42CA-96BD-374B0DA60247}" type="pres">
      <dgm:prSet presAssocID="{789D0A67-E591-4718-A775-6913567BF00A}" presName="rootConnector" presStyleLbl="node3" presStyleIdx="0" presStyleCnt="14"/>
      <dgm:spPr/>
      <dgm:t>
        <a:bodyPr/>
        <a:lstStyle/>
        <a:p>
          <a:endParaRPr lang="en-US"/>
        </a:p>
      </dgm:t>
    </dgm:pt>
    <dgm:pt modelId="{51DC8868-3C42-4443-A5F7-EC7468452F94}" type="pres">
      <dgm:prSet presAssocID="{789D0A67-E591-4718-A775-6913567BF00A}" presName="hierChild4" presStyleCnt="0"/>
      <dgm:spPr/>
    </dgm:pt>
    <dgm:pt modelId="{632465F5-39B0-4F14-A907-3B9E7812FA90}" type="pres">
      <dgm:prSet presAssocID="{789D0A67-E591-4718-A775-6913567BF00A}" presName="hierChild5" presStyleCnt="0"/>
      <dgm:spPr/>
    </dgm:pt>
    <dgm:pt modelId="{2FC9B628-46C0-46AD-99E7-A27BD0176A92}" type="pres">
      <dgm:prSet presAssocID="{1128107B-DF72-4863-A250-6BA6C2E5F93D}" presName="Name37" presStyleLbl="parChTrans1D3" presStyleIdx="1" presStyleCnt="14"/>
      <dgm:spPr/>
      <dgm:t>
        <a:bodyPr/>
        <a:lstStyle/>
        <a:p>
          <a:endParaRPr lang="en-US"/>
        </a:p>
      </dgm:t>
    </dgm:pt>
    <dgm:pt modelId="{A68EEA09-E7BA-4408-91DE-60E75FCCF0FB}" type="pres">
      <dgm:prSet presAssocID="{2F34E6B5-255E-42D4-884C-3D1EB172B950}" presName="hierRoot2" presStyleCnt="0">
        <dgm:presLayoutVars>
          <dgm:hierBranch val="init"/>
        </dgm:presLayoutVars>
      </dgm:prSet>
      <dgm:spPr/>
    </dgm:pt>
    <dgm:pt modelId="{645809BC-2CD4-4830-89A8-CCD27D25BB45}" type="pres">
      <dgm:prSet presAssocID="{2F34E6B5-255E-42D4-884C-3D1EB172B950}" presName="rootComposite" presStyleCnt="0"/>
      <dgm:spPr/>
    </dgm:pt>
    <dgm:pt modelId="{69302B6C-0536-49E7-BCF5-1DD501827AC5}" type="pres">
      <dgm:prSet presAssocID="{2F34E6B5-255E-42D4-884C-3D1EB172B950}" presName="rootText" presStyleLbl="node3" presStyleIdx="1" presStyleCnt="14" custScaleX="90647" custScaleY="81152" custLinFactNeighborX="-3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F67BD2-1BD4-4BCE-813E-390A7460DB5B}" type="pres">
      <dgm:prSet presAssocID="{2F34E6B5-255E-42D4-884C-3D1EB172B950}" presName="rootConnector" presStyleLbl="node3" presStyleIdx="1" presStyleCnt="14"/>
      <dgm:spPr/>
      <dgm:t>
        <a:bodyPr/>
        <a:lstStyle/>
        <a:p>
          <a:endParaRPr lang="en-US"/>
        </a:p>
      </dgm:t>
    </dgm:pt>
    <dgm:pt modelId="{D52AD949-C29A-460B-B94D-523BEF6BEA98}" type="pres">
      <dgm:prSet presAssocID="{2F34E6B5-255E-42D4-884C-3D1EB172B950}" presName="hierChild4" presStyleCnt="0"/>
      <dgm:spPr/>
    </dgm:pt>
    <dgm:pt modelId="{A29EA895-23DC-48D7-A45C-94905CA0396F}" type="pres">
      <dgm:prSet presAssocID="{2F34E6B5-255E-42D4-884C-3D1EB172B950}" presName="hierChild5" presStyleCnt="0"/>
      <dgm:spPr/>
    </dgm:pt>
    <dgm:pt modelId="{349ABB57-F393-4881-AC72-0BCBF0F85F68}" type="pres">
      <dgm:prSet presAssocID="{64BE0030-5702-4437-A91F-B6ED7FF6C24E}" presName="Name37" presStyleLbl="parChTrans1D3" presStyleIdx="2" presStyleCnt="14"/>
      <dgm:spPr/>
      <dgm:t>
        <a:bodyPr/>
        <a:lstStyle/>
        <a:p>
          <a:endParaRPr lang="en-US"/>
        </a:p>
      </dgm:t>
    </dgm:pt>
    <dgm:pt modelId="{4D749600-C57E-44F5-8D38-9ECEAA76F6AC}" type="pres">
      <dgm:prSet presAssocID="{BAFF03ED-87D4-458F-80A8-5AB9B800F453}" presName="hierRoot2" presStyleCnt="0">
        <dgm:presLayoutVars>
          <dgm:hierBranch val="init"/>
        </dgm:presLayoutVars>
      </dgm:prSet>
      <dgm:spPr/>
    </dgm:pt>
    <dgm:pt modelId="{A7A8B7EC-9FC5-4FB8-8A8C-28EA5AA9470F}" type="pres">
      <dgm:prSet presAssocID="{BAFF03ED-87D4-458F-80A8-5AB9B800F453}" presName="rootComposite" presStyleCnt="0"/>
      <dgm:spPr/>
    </dgm:pt>
    <dgm:pt modelId="{BBFD01F6-FEC4-4A18-B321-419619461C15}" type="pres">
      <dgm:prSet presAssocID="{BAFF03ED-87D4-458F-80A8-5AB9B800F453}" presName="rootText" presStyleLbl="node3" presStyleIdx="2" presStyleCnt="14" custScaleX="90647" custScaleY="81152" custLinFactNeighborX="-3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63E9C8-B86E-4A33-8DE0-6DE1BA793F4D}" type="pres">
      <dgm:prSet presAssocID="{BAFF03ED-87D4-458F-80A8-5AB9B800F453}" presName="rootConnector" presStyleLbl="node3" presStyleIdx="2" presStyleCnt="14"/>
      <dgm:spPr/>
      <dgm:t>
        <a:bodyPr/>
        <a:lstStyle/>
        <a:p>
          <a:endParaRPr lang="en-US"/>
        </a:p>
      </dgm:t>
    </dgm:pt>
    <dgm:pt modelId="{496C182B-E3DB-4CE8-BDE4-073C57442C9B}" type="pres">
      <dgm:prSet presAssocID="{BAFF03ED-87D4-458F-80A8-5AB9B800F453}" presName="hierChild4" presStyleCnt="0"/>
      <dgm:spPr/>
    </dgm:pt>
    <dgm:pt modelId="{94EE846C-A56B-4F92-B303-430EA946CDD0}" type="pres">
      <dgm:prSet presAssocID="{BAFF03ED-87D4-458F-80A8-5AB9B800F453}" presName="hierChild5" presStyleCnt="0"/>
      <dgm:spPr/>
    </dgm:pt>
    <dgm:pt modelId="{A4C67125-A78C-416D-ACF7-33B031F0EB12}" type="pres">
      <dgm:prSet presAssocID="{54FF492B-8D72-4B92-B96D-3E3B3A992909}" presName="Name37" presStyleLbl="parChTrans1D3" presStyleIdx="3" presStyleCnt="14"/>
      <dgm:spPr/>
      <dgm:t>
        <a:bodyPr/>
        <a:lstStyle/>
        <a:p>
          <a:endParaRPr lang="en-US"/>
        </a:p>
      </dgm:t>
    </dgm:pt>
    <dgm:pt modelId="{38A9BA30-E2B9-4761-9227-DBB237B0BC75}" type="pres">
      <dgm:prSet presAssocID="{4ED33DE2-58AD-4485-8CC4-98B4084EEC12}" presName="hierRoot2" presStyleCnt="0">
        <dgm:presLayoutVars>
          <dgm:hierBranch val="init"/>
        </dgm:presLayoutVars>
      </dgm:prSet>
      <dgm:spPr/>
    </dgm:pt>
    <dgm:pt modelId="{F73BB3F1-8D06-488C-AE5B-D3A29A932667}" type="pres">
      <dgm:prSet presAssocID="{4ED33DE2-58AD-4485-8CC4-98B4084EEC12}" presName="rootComposite" presStyleCnt="0"/>
      <dgm:spPr/>
    </dgm:pt>
    <dgm:pt modelId="{74E2DB5C-AF99-4E0C-84FE-69DC1BD703FD}" type="pres">
      <dgm:prSet presAssocID="{4ED33DE2-58AD-4485-8CC4-98B4084EEC12}" presName="rootText" presStyleLbl="node3" presStyleIdx="3" presStyleCnt="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76718F-F53B-428F-966D-92B4EAF72695}" type="pres">
      <dgm:prSet presAssocID="{4ED33DE2-58AD-4485-8CC4-98B4084EEC12}" presName="rootConnector" presStyleLbl="node3" presStyleIdx="3" presStyleCnt="14"/>
      <dgm:spPr/>
      <dgm:t>
        <a:bodyPr/>
        <a:lstStyle/>
        <a:p>
          <a:endParaRPr lang="en-US"/>
        </a:p>
      </dgm:t>
    </dgm:pt>
    <dgm:pt modelId="{D24D1E92-2B46-4C14-B1B0-BD0DAA5AEB1A}" type="pres">
      <dgm:prSet presAssocID="{4ED33DE2-58AD-4485-8CC4-98B4084EEC12}" presName="hierChild4" presStyleCnt="0"/>
      <dgm:spPr/>
    </dgm:pt>
    <dgm:pt modelId="{DF30F33C-01D9-40FC-8CE5-B6660DC0DCE9}" type="pres">
      <dgm:prSet presAssocID="{4ED33DE2-58AD-4485-8CC4-98B4084EEC12}" presName="hierChild5" presStyleCnt="0"/>
      <dgm:spPr/>
    </dgm:pt>
    <dgm:pt modelId="{EEAF0E3F-EC91-465C-B05E-FF76B3148D91}" type="pres">
      <dgm:prSet presAssocID="{82F15D97-27D3-4785-830D-AAE767F04F97}" presName="Name37" presStyleLbl="parChTrans1D3" presStyleIdx="4" presStyleCnt="14"/>
      <dgm:spPr/>
      <dgm:t>
        <a:bodyPr/>
        <a:lstStyle/>
        <a:p>
          <a:endParaRPr lang="en-US"/>
        </a:p>
      </dgm:t>
    </dgm:pt>
    <dgm:pt modelId="{8653AC27-D1D6-484C-93F1-6C8B133A3D3D}" type="pres">
      <dgm:prSet presAssocID="{F4C6F449-8B71-404D-AD9C-6D01AF3A2213}" presName="hierRoot2" presStyleCnt="0">
        <dgm:presLayoutVars>
          <dgm:hierBranch val="init"/>
        </dgm:presLayoutVars>
      </dgm:prSet>
      <dgm:spPr/>
    </dgm:pt>
    <dgm:pt modelId="{F25CBA4C-0457-429A-8865-E7194B8462F7}" type="pres">
      <dgm:prSet presAssocID="{F4C6F449-8B71-404D-AD9C-6D01AF3A2213}" presName="rootComposite" presStyleCnt="0"/>
      <dgm:spPr/>
    </dgm:pt>
    <dgm:pt modelId="{010EAD25-69CF-4FFE-B89A-A3A0EE666633}" type="pres">
      <dgm:prSet presAssocID="{F4C6F449-8B71-404D-AD9C-6D01AF3A2213}" presName="rootText" presStyleLbl="node3" presStyleIdx="4" presStyleCnt="14" custScaleX="90647" custScaleY="81152" custLinFactNeighborX="-3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CAAF26-C8FD-4570-AA03-D142FC83FF29}" type="pres">
      <dgm:prSet presAssocID="{F4C6F449-8B71-404D-AD9C-6D01AF3A2213}" presName="rootConnector" presStyleLbl="node3" presStyleIdx="4" presStyleCnt="14"/>
      <dgm:spPr/>
      <dgm:t>
        <a:bodyPr/>
        <a:lstStyle/>
        <a:p>
          <a:endParaRPr lang="en-US"/>
        </a:p>
      </dgm:t>
    </dgm:pt>
    <dgm:pt modelId="{BF1CF9C1-C9B8-4349-B862-7C307E891068}" type="pres">
      <dgm:prSet presAssocID="{F4C6F449-8B71-404D-AD9C-6D01AF3A2213}" presName="hierChild4" presStyleCnt="0"/>
      <dgm:spPr/>
    </dgm:pt>
    <dgm:pt modelId="{EFB7FD94-26D9-43AF-A20A-D084428B79E8}" type="pres">
      <dgm:prSet presAssocID="{F4C6F449-8B71-404D-AD9C-6D01AF3A2213}" presName="hierChild5" presStyleCnt="0"/>
      <dgm:spPr/>
    </dgm:pt>
    <dgm:pt modelId="{5A393AC2-191D-4DAD-88DC-ECB2953BF168}" type="pres">
      <dgm:prSet presAssocID="{E31A385F-B3E8-4503-9A32-42B2D1D98968}" presName="hierChild5" presStyleCnt="0"/>
      <dgm:spPr/>
    </dgm:pt>
    <dgm:pt modelId="{C14C04D0-FCFD-4D6F-9FD5-29160D63EACB}" type="pres">
      <dgm:prSet presAssocID="{4D1B4A27-44E1-48EC-9974-B392F9C1A091}" presName="Name37" presStyleLbl="parChTrans1D2" presStyleIdx="2" presStyleCnt="4"/>
      <dgm:spPr/>
      <dgm:t>
        <a:bodyPr/>
        <a:lstStyle/>
        <a:p>
          <a:endParaRPr lang="en-US"/>
        </a:p>
      </dgm:t>
    </dgm:pt>
    <dgm:pt modelId="{00C09B87-2D0E-43CF-9985-0DFFCE1EAA14}" type="pres">
      <dgm:prSet presAssocID="{623500F0-CF20-4131-999D-732323F48771}" presName="hierRoot2" presStyleCnt="0">
        <dgm:presLayoutVars>
          <dgm:hierBranch val="init"/>
        </dgm:presLayoutVars>
      </dgm:prSet>
      <dgm:spPr/>
    </dgm:pt>
    <dgm:pt modelId="{D0D5345E-3A4E-4DA2-9801-E52AE28CF598}" type="pres">
      <dgm:prSet presAssocID="{623500F0-CF20-4131-999D-732323F48771}" presName="rootComposite" presStyleCnt="0"/>
      <dgm:spPr/>
    </dgm:pt>
    <dgm:pt modelId="{4548D830-0B84-4730-996A-2072EABD95D0}" type="pres">
      <dgm:prSet presAssocID="{623500F0-CF20-4131-999D-732323F48771}" presName="rootText" presStyleLbl="node2" presStyleIdx="2" presStyleCnt="4" custScaleX="110654" custLinFactNeighborX="11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1A0322-D31A-4218-850E-18AF9D245EB8}" type="pres">
      <dgm:prSet presAssocID="{623500F0-CF20-4131-999D-732323F48771}" presName="rootConnector" presStyleLbl="node2" presStyleIdx="2" presStyleCnt="4"/>
      <dgm:spPr/>
      <dgm:t>
        <a:bodyPr/>
        <a:lstStyle/>
        <a:p>
          <a:endParaRPr lang="en-US"/>
        </a:p>
      </dgm:t>
    </dgm:pt>
    <dgm:pt modelId="{FE8E926A-A731-41D4-BDAD-0B740C45323C}" type="pres">
      <dgm:prSet presAssocID="{623500F0-CF20-4131-999D-732323F48771}" presName="hierChild4" presStyleCnt="0"/>
      <dgm:spPr/>
    </dgm:pt>
    <dgm:pt modelId="{A58A9D97-4BBF-4475-B010-B9AACFC4AA0B}" type="pres">
      <dgm:prSet presAssocID="{0C573BEE-1A33-41FC-928F-06B7D2C500D5}" presName="Name37" presStyleLbl="parChTrans1D3" presStyleIdx="5" presStyleCnt="14"/>
      <dgm:spPr/>
      <dgm:t>
        <a:bodyPr/>
        <a:lstStyle/>
        <a:p>
          <a:endParaRPr lang="en-US"/>
        </a:p>
      </dgm:t>
    </dgm:pt>
    <dgm:pt modelId="{C07FAA54-E52D-436C-A3CA-09FF481EBC2A}" type="pres">
      <dgm:prSet presAssocID="{545BB29C-59DF-4B52-8BB0-5FCA89768961}" presName="hierRoot2" presStyleCnt="0">
        <dgm:presLayoutVars>
          <dgm:hierBranch val="init"/>
        </dgm:presLayoutVars>
      </dgm:prSet>
      <dgm:spPr/>
    </dgm:pt>
    <dgm:pt modelId="{69522421-A7B7-4BC2-9421-FFB565FE4A2B}" type="pres">
      <dgm:prSet presAssocID="{545BB29C-59DF-4B52-8BB0-5FCA89768961}" presName="rootComposite" presStyleCnt="0"/>
      <dgm:spPr/>
    </dgm:pt>
    <dgm:pt modelId="{2342A1D0-67AB-4CC6-A05C-667D12490379}" type="pres">
      <dgm:prSet presAssocID="{545BB29C-59DF-4B52-8BB0-5FCA89768961}" presName="rootText" presStyleLbl="node3" presStyleIdx="5" presStyleCnt="14" custScaleX="90647" custScaleY="81152" custLinFactNeighborX="11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4EEC3B-7B78-4968-A468-D39796A61E8D}" type="pres">
      <dgm:prSet presAssocID="{545BB29C-59DF-4B52-8BB0-5FCA89768961}" presName="rootConnector" presStyleLbl="node3" presStyleIdx="5" presStyleCnt="14"/>
      <dgm:spPr/>
      <dgm:t>
        <a:bodyPr/>
        <a:lstStyle/>
        <a:p>
          <a:endParaRPr lang="en-US"/>
        </a:p>
      </dgm:t>
    </dgm:pt>
    <dgm:pt modelId="{B29E8C58-9F87-49A4-947C-AD3E0E825267}" type="pres">
      <dgm:prSet presAssocID="{545BB29C-59DF-4B52-8BB0-5FCA89768961}" presName="hierChild4" presStyleCnt="0"/>
      <dgm:spPr/>
    </dgm:pt>
    <dgm:pt modelId="{0C1FA8F7-BE5C-4C34-AEDF-6BFBDB3931DA}" type="pres">
      <dgm:prSet presAssocID="{545BB29C-59DF-4B52-8BB0-5FCA89768961}" presName="hierChild5" presStyleCnt="0"/>
      <dgm:spPr/>
    </dgm:pt>
    <dgm:pt modelId="{42D1AB1A-DB0E-4A05-A84E-78450941DD94}" type="pres">
      <dgm:prSet presAssocID="{22D32415-B770-416B-9996-19DC23380897}" presName="Name37" presStyleLbl="parChTrans1D3" presStyleIdx="6" presStyleCnt="14"/>
      <dgm:spPr/>
      <dgm:t>
        <a:bodyPr/>
        <a:lstStyle/>
        <a:p>
          <a:endParaRPr lang="en-US"/>
        </a:p>
      </dgm:t>
    </dgm:pt>
    <dgm:pt modelId="{3878B82A-9A18-488B-B172-46C255683C64}" type="pres">
      <dgm:prSet presAssocID="{8876DAF9-40DA-4888-AF9C-12A602839164}" presName="hierRoot2" presStyleCnt="0">
        <dgm:presLayoutVars>
          <dgm:hierBranch val="init"/>
        </dgm:presLayoutVars>
      </dgm:prSet>
      <dgm:spPr/>
    </dgm:pt>
    <dgm:pt modelId="{C619AE6F-1CF0-45F2-87ED-3B6EF9017ECA}" type="pres">
      <dgm:prSet presAssocID="{8876DAF9-40DA-4888-AF9C-12A602839164}" presName="rootComposite" presStyleCnt="0"/>
      <dgm:spPr/>
    </dgm:pt>
    <dgm:pt modelId="{9769D8CF-5C09-4F6B-BBA6-2E167D71474C}" type="pres">
      <dgm:prSet presAssocID="{8876DAF9-40DA-4888-AF9C-12A602839164}" presName="rootText" presStyleLbl="node3" presStyleIdx="6" presStyleCnt="14" custScaleX="85837" custScaleY="74549" custLinFactNeighborX="134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6BC49-59E2-4351-BBE9-FDC589FCB011}" type="pres">
      <dgm:prSet presAssocID="{8876DAF9-40DA-4888-AF9C-12A602839164}" presName="rootConnector" presStyleLbl="node3" presStyleIdx="6" presStyleCnt="14"/>
      <dgm:spPr/>
      <dgm:t>
        <a:bodyPr/>
        <a:lstStyle/>
        <a:p>
          <a:endParaRPr lang="en-US"/>
        </a:p>
      </dgm:t>
    </dgm:pt>
    <dgm:pt modelId="{897796CE-24F8-42DF-94A7-F76172F2B95D}" type="pres">
      <dgm:prSet presAssocID="{8876DAF9-40DA-4888-AF9C-12A602839164}" presName="hierChild4" presStyleCnt="0"/>
      <dgm:spPr/>
    </dgm:pt>
    <dgm:pt modelId="{9284B9FE-8B48-46B0-BD9D-FA55F1860B86}" type="pres">
      <dgm:prSet presAssocID="{8876DAF9-40DA-4888-AF9C-12A602839164}" presName="hierChild5" presStyleCnt="0"/>
      <dgm:spPr/>
    </dgm:pt>
    <dgm:pt modelId="{F5959402-EEEE-4346-8BCD-1940975248FD}" type="pres">
      <dgm:prSet presAssocID="{CBA25677-F53B-4360-89DF-3FF4A94670A4}" presName="Name37" presStyleLbl="parChTrans1D3" presStyleIdx="7" presStyleCnt="14"/>
      <dgm:spPr/>
      <dgm:t>
        <a:bodyPr/>
        <a:lstStyle/>
        <a:p>
          <a:endParaRPr lang="en-US"/>
        </a:p>
      </dgm:t>
    </dgm:pt>
    <dgm:pt modelId="{D91E5E47-5A31-42E9-B40E-0C4E7DCBE287}" type="pres">
      <dgm:prSet presAssocID="{4D606E78-5EB4-412B-A0D5-154ADA9DBA5E}" presName="hierRoot2" presStyleCnt="0">
        <dgm:presLayoutVars>
          <dgm:hierBranch val="init"/>
        </dgm:presLayoutVars>
      </dgm:prSet>
      <dgm:spPr/>
    </dgm:pt>
    <dgm:pt modelId="{10E081FD-C5B6-4843-A3D8-27E67AB00CE5}" type="pres">
      <dgm:prSet presAssocID="{4D606E78-5EB4-412B-A0D5-154ADA9DBA5E}" presName="rootComposite" presStyleCnt="0"/>
      <dgm:spPr/>
    </dgm:pt>
    <dgm:pt modelId="{843D6807-3B9A-4A3C-8958-2ED3CF91BA0C}" type="pres">
      <dgm:prSet presAssocID="{4D606E78-5EB4-412B-A0D5-154ADA9DBA5E}" presName="rootText" presStyleLbl="node3" presStyleIdx="7" presStyleCnt="14" custScaleX="90647" custScaleY="81152" custLinFactNeighborX="11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DA2128-7265-4399-BC96-A82946CFEA6C}" type="pres">
      <dgm:prSet presAssocID="{4D606E78-5EB4-412B-A0D5-154ADA9DBA5E}" presName="rootConnector" presStyleLbl="node3" presStyleIdx="7" presStyleCnt="14"/>
      <dgm:spPr/>
      <dgm:t>
        <a:bodyPr/>
        <a:lstStyle/>
        <a:p>
          <a:endParaRPr lang="en-US"/>
        </a:p>
      </dgm:t>
    </dgm:pt>
    <dgm:pt modelId="{7AD554FF-BF2F-4B56-BF27-C6AEEAC4AB66}" type="pres">
      <dgm:prSet presAssocID="{4D606E78-5EB4-412B-A0D5-154ADA9DBA5E}" presName="hierChild4" presStyleCnt="0"/>
      <dgm:spPr/>
    </dgm:pt>
    <dgm:pt modelId="{1307DCCA-993B-480D-9FF2-AC93ED41E7B3}" type="pres">
      <dgm:prSet presAssocID="{4D606E78-5EB4-412B-A0D5-154ADA9DBA5E}" presName="hierChild5" presStyleCnt="0"/>
      <dgm:spPr/>
    </dgm:pt>
    <dgm:pt modelId="{38444602-2827-4316-9DAA-E83C48CB1F55}" type="pres">
      <dgm:prSet presAssocID="{61A6883D-0C8F-4702-B80B-5A27A0C2E36F}" presName="Name37" presStyleLbl="parChTrans1D3" presStyleIdx="8" presStyleCnt="14"/>
      <dgm:spPr/>
      <dgm:t>
        <a:bodyPr/>
        <a:lstStyle/>
        <a:p>
          <a:endParaRPr lang="en-US"/>
        </a:p>
      </dgm:t>
    </dgm:pt>
    <dgm:pt modelId="{D0955368-6FEF-47A6-A941-42CA43917562}" type="pres">
      <dgm:prSet presAssocID="{895F37B0-55D0-4660-8A78-4751B19001E1}" presName="hierRoot2" presStyleCnt="0">
        <dgm:presLayoutVars>
          <dgm:hierBranch val="init"/>
        </dgm:presLayoutVars>
      </dgm:prSet>
      <dgm:spPr/>
    </dgm:pt>
    <dgm:pt modelId="{D2F171D6-D817-4BD4-A4AA-09BDF54191EA}" type="pres">
      <dgm:prSet presAssocID="{895F37B0-55D0-4660-8A78-4751B19001E1}" presName="rootComposite" presStyleCnt="0"/>
      <dgm:spPr/>
    </dgm:pt>
    <dgm:pt modelId="{10BD2603-8E74-457B-8530-B5598E5FE325}" type="pres">
      <dgm:prSet presAssocID="{895F37B0-55D0-4660-8A78-4751B19001E1}" presName="rootText" presStyleLbl="node3" presStyleIdx="8" presStyleCnt="14" custScaleX="90647" custScaleY="81152" custLinFactNeighborX="11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91A68C-68CF-4219-8B2C-B9E9E6488AD6}" type="pres">
      <dgm:prSet presAssocID="{895F37B0-55D0-4660-8A78-4751B19001E1}" presName="rootConnector" presStyleLbl="node3" presStyleIdx="8" presStyleCnt="14"/>
      <dgm:spPr/>
      <dgm:t>
        <a:bodyPr/>
        <a:lstStyle/>
        <a:p>
          <a:endParaRPr lang="en-US"/>
        </a:p>
      </dgm:t>
    </dgm:pt>
    <dgm:pt modelId="{0F4C09B1-23A3-49D1-9EC2-491414E0341B}" type="pres">
      <dgm:prSet presAssocID="{895F37B0-55D0-4660-8A78-4751B19001E1}" presName="hierChild4" presStyleCnt="0"/>
      <dgm:spPr/>
    </dgm:pt>
    <dgm:pt modelId="{090DA299-F6C8-4FD2-B285-63459BEFE5A3}" type="pres">
      <dgm:prSet presAssocID="{895F37B0-55D0-4660-8A78-4751B19001E1}" presName="hierChild5" presStyleCnt="0"/>
      <dgm:spPr/>
    </dgm:pt>
    <dgm:pt modelId="{5AE34FD9-17C8-4914-A1FF-F1179BE2E1F1}" type="pres">
      <dgm:prSet presAssocID="{1DDDCF02-5245-447D-AE74-BB2DEC1DEE5D}" presName="Name37" presStyleLbl="parChTrans1D3" presStyleIdx="9" presStyleCnt="14"/>
      <dgm:spPr/>
      <dgm:t>
        <a:bodyPr/>
        <a:lstStyle/>
        <a:p>
          <a:endParaRPr lang="en-US"/>
        </a:p>
      </dgm:t>
    </dgm:pt>
    <dgm:pt modelId="{9AE9B02B-5116-4B05-B07A-A89D6401E4D5}" type="pres">
      <dgm:prSet presAssocID="{3C6E44BB-6725-44EC-87A0-07F88FB7A73D}" presName="hierRoot2" presStyleCnt="0">
        <dgm:presLayoutVars>
          <dgm:hierBranch val="init"/>
        </dgm:presLayoutVars>
      </dgm:prSet>
      <dgm:spPr/>
    </dgm:pt>
    <dgm:pt modelId="{8DA10D64-39F9-4DF0-8761-FDEC84388C77}" type="pres">
      <dgm:prSet presAssocID="{3C6E44BB-6725-44EC-87A0-07F88FB7A73D}" presName="rootComposite" presStyleCnt="0"/>
      <dgm:spPr/>
    </dgm:pt>
    <dgm:pt modelId="{41D03A6C-C2EB-4C94-8998-A6B3579EB17B}" type="pres">
      <dgm:prSet presAssocID="{3C6E44BB-6725-44EC-87A0-07F88FB7A73D}" presName="rootText" presStyleLbl="node3" presStyleIdx="9" presStyleCnt="14" custScaleX="90647" custScaleY="81152" custLinFactNeighborX="11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CB69F3-C390-4E00-8AA0-E256AC6ADF79}" type="pres">
      <dgm:prSet presAssocID="{3C6E44BB-6725-44EC-87A0-07F88FB7A73D}" presName="rootConnector" presStyleLbl="node3" presStyleIdx="9" presStyleCnt="14"/>
      <dgm:spPr/>
      <dgm:t>
        <a:bodyPr/>
        <a:lstStyle/>
        <a:p>
          <a:endParaRPr lang="en-US"/>
        </a:p>
      </dgm:t>
    </dgm:pt>
    <dgm:pt modelId="{8B2080CC-67FD-4481-9122-286D4DEA86E6}" type="pres">
      <dgm:prSet presAssocID="{3C6E44BB-6725-44EC-87A0-07F88FB7A73D}" presName="hierChild4" presStyleCnt="0"/>
      <dgm:spPr/>
    </dgm:pt>
    <dgm:pt modelId="{F56D6247-FB00-4155-BFA5-BAA517713001}" type="pres">
      <dgm:prSet presAssocID="{3C6E44BB-6725-44EC-87A0-07F88FB7A73D}" presName="hierChild5" presStyleCnt="0"/>
      <dgm:spPr/>
    </dgm:pt>
    <dgm:pt modelId="{3FC7BC00-CD68-4DFF-9F72-01F4D6ED886C}" type="pres">
      <dgm:prSet presAssocID="{623500F0-CF20-4131-999D-732323F48771}" presName="hierChild5" presStyleCnt="0"/>
      <dgm:spPr/>
    </dgm:pt>
    <dgm:pt modelId="{D30F8B9D-8548-425D-80DA-A8D01169D96E}" type="pres">
      <dgm:prSet presAssocID="{95A58B42-DEFE-4780-B4DF-5CA75DB2CF4C}" presName="Name37" presStyleLbl="parChTrans1D2" presStyleIdx="3" presStyleCnt="4"/>
      <dgm:spPr/>
      <dgm:t>
        <a:bodyPr/>
        <a:lstStyle/>
        <a:p>
          <a:endParaRPr lang="en-US"/>
        </a:p>
      </dgm:t>
    </dgm:pt>
    <dgm:pt modelId="{6B410E0D-B6B4-44C2-876F-8FF4318FD263}" type="pres">
      <dgm:prSet presAssocID="{CD48FE17-0EA9-4752-BBBE-AEEA0637BB1D}" presName="hierRoot2" presStyleCnt="0">
        <dgm:presLayoutVars>
          <dgm:hierBranch val="init"/>
        </dgm:presLayoutVars>
      </dgm:prSet>
      <dgm:spPr/>
    </dgm:pt>
    <dgm:pt modelId="{0D6844D3-70B6-4DD2-873A-1341ADB977CC}" type="pres">
      <dgm:prSet presAssocID="{CD48FE17-0EA9-4752-BBBE-AEEA0637BB1D}" presName="rootComposite" presStyleCnt="0"/>
      <dgm:spPr/>
    </dgm:pt>
    <dgm:pt modelId="{3CA84C4C-2833-4250-8CF0-E40F6805067A}" type="pres">
      <dgm:prSet presAssocID="{CD48FE17-0EA9-4752-BBBE-AEEA0637BB1D}" presName="rootText" presStyleLbl="node2" presStyleIdx="3" presStyleCnt="4" custScaleX="110654" custLinFactNeighborX="528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55D0B7-74AB-442F-9C8E-A27655810424}" type="pres">
      <dgm:prSet presAssocID="{CD48FE17-0EA9-4752-BBBE-AEEA0637BB1D}" presName="rootConnector" presStyleLbl="node2" presStyleIdx="3" presStyleCnt="4"/>
      <dgm:spPr/>
      <dgm:t>
        <a:bodyPr/>
        <a:lstStyle/>
        <a:p>
          <a:endParaRPr lang="en-US"/>
        </a:p>
      </dgm:t>
    </dgm:pt>
    <dgm:pt modelId="{7EB7D8D6-253C-4296-8C22-AA3EA1275548}" type="pres">
      <dgm:prSet presAssocID="{CD48FE17-0EA9-4752-BBBE-AEEA0637BB1D}" presName="hierChild4" presStyleCnt="0"/>
      <dgm:spPr/>
    </dgm:pt>
    <dgm:pt modelId="{54A5156C-538A-4986-9F44-E33B197B5D9B}" type="pres">
      <dgm:prSet presAssocID="{461D16BA-E48C-47EF-9C9D-9C7A51A8574F}" presName="Name37" presStyleLbl="parChTrans1D3" presStyleIdx="10" presStyleCnt="14"/>
      <dgm:spPr/>
      <dgm:t>
        <a:bodyPr/>
        <a:lstStyle/>
        <a:p>
          <a:endParaRPr lang="en-US"/>
        </a:p>
      </dgm:t>
    </dgm:pt>
    <dgm:pt modelId="{4CA839D5-63A3-4B7F-8DAC-93757A1DE88E}" type="pres">
      <dgm:prSet presAssocID="{9A4DD4AE-2B6D-435A-B675-DABA178482C2}" presName="hierRoot2" presStyleCnt="0">
        <dgm:presLayoutVars>
          <dgm:hierBranch val="init"/>
        </dgm:presLayoutVars>
      </dgm:prSet>
      <dgm:spPr/>
    </dgm:pt>
    <dgm:pt modelId="{BADD1B0B-5459-450E-A2F1-AA23EF7C1CE6}" type="pres">
      <dgm:prSet presAssocID="{9A4DD4AE-2B6D-435A-B675-DABA178482C2}" presName="rootComposite" presStyleCnt="0"/>
      <dgm:spPr/>
    </dgm:pt>
    <dgm:pt modelId="{B71CA669-1DD9-4822-B85A-417A021D6FDD}" type="pres">
      <dgm:prSet presAssocID="{9A4DD4AE-2B6D-435A-B675-DABA178482C2}" presName="rootText" presStyleLbl="node3" presStyleIdx="10" presStyleCnt="14" custScaleX="90647" custScaleY="81152" custLinFactNeighborX="312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499E9C-1819-400C-A251-FAA686D94C1C}" type="pres">
      <dgm:prSet presAssocID="{9A4DD4AE-2B6D-435A-B675-DABA178482C2}" presName="rootConnector" presStyleLbl="node3" presStyleIdx="10" presStyleCnt="14"/>
      <dgm:spPr/>
      <dgm:t>
        <a:bodyPr/>
        <a:lstStyle/>
        <a:p>
          <a:endParaRPr lang="en-US"/>
        </a:p>
      </dgm:t>
    </dgm:pt>
    <dgm:pt modelId="{03F7C79F-B80A-4F60-8E29-80F0F0A53103}" type="pres">
      <dgm:prSet presAssocID="{9A4DD4AE-2B6D-435A-B675-DABA178482C2}" presName="hierChild4" presStyleCnt="0"/>
      <dgm:spPr/>
    </dgm:pt>
    <dgm:pt modelId="{1F66B099-B49B-49ED-8CB0-E2D75124FD47}" type="pres">
      <dgm:prSet presAssocID="{9A4DD4AE-2B6D-435A-B675-DABA178482C2}" presName="hierChild5" presStyleCnt="0"/>
      <dgm:spPr/>
    </dgm:pt>
    <dgm:pt modelId="{03B4F94B-C3FF-4520-ACE5-15653543FCCC}" type="pres">
      <dgm:prSet presAssocID="{801B8045-0797-49EB-80B7-93D4A3FEBC2D}" presName="Name37" presStyleLbl="parChTrans1D3" presStyleIdx="11" presStyleCnt="14"/>
      <dgm:spPr/>
      <dgm:t>
        <a:bodyPr/>
        <a:lstStyle/>
        <a:p>
          <a:endParaRPr lang="en-US"/>
        </a:p>
      </dgm:t>
    </dgm:pt>
    <dgm:pt modelId="{D16E12C5-977C-42C5-BB28-BD10F52F34CF}" type="pres">
      <dgm:prSet presAssocID="{5627BBAC-4B18-44DD-89A1-C9FBAA51EC09}" presName="hierRoot2" presStyleCnt="0">
        <dgm:presLayoutVars>
          <dgm:hierBranch val="init"/>
        </dgm:presLayoutVars>
      </dgm:prSet>
      <dgm:spPr/>
    </dgm:pt>
    <dgm:pt modelId="{0C3BFA77-866F-4D6A-87D7-978E2BF9F22D}" type="pres">
      <dgm:prSet presAssocID="{5627BBAC-4B18-44DD-89A1-C9FBAA51EC09}" presName="rootComposite" presStyleCnt="0"/>
      <dgm:spPr/>
    </dgm:pt>
    <dgm:pt modelId="{72797E2C-FE93-4885-B106-0150E919F40B}" type="pres">
      <dgm:prSet presAssocID="{5627BBAC-4B18-44DD-89A1-C9FBAA51EC09}" presName="rootText" presStyleLbl="node3" presStyleIdx="11" presStyleCnt="14" custScaleX="90647" custScaleY="81152" custLinFactNeighborX="312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371448-0344-4640-B5F4-1D5453A01B5B}" type="pres">
      <dgm:prSet presAssocID="{5627BBAC-4B18-44DD-89A1-C9FBAA51EC09}" presName="rootConnector" presStyleLbl="node3" presStyleIdx="11" presStyleCnt="14"/>
      <dgm:spPr/>
      <dgm:t>
        <a:bodyPr/>
        <a:lstStyle/>
        <a:p>
          <a:endParaRPr lang="en-US"/>
        </a:p>
      </dgm:t>
    </dgm:pt>
    <dgm:pt modelId="{8267C161-E67A-48BA-93AE-39C564B7EB11}" type="pres">
      <dgm:prSet presAssocID="{5627BBAC-4B18-44DD-89A1-C9FBAA51EC09}" presName="hierChild4" presStyleCnt="0"/>
      <dgm:spPr/>
    </dgm:pt>
    <dgm:pt modelId="{69886BCF-273A-4AC5-A651-18263276BC62}" type="pres">
      <dgm:prSet presAssocID="{5627BBAC-4B18-44DD-89A1-C9FBAA51EC09}" presName="hierChild5" presStyleCnt="0"/>
      <dgm:spPr/>
    </dgm:pt>
    <dgm:pt modelId="{28C09D9B-482D-425C-BA2C-F3FF188DD4A8}" type="pres">
      <dgm:prSet presAssocID="{16BD7E7B-CC2A-4506-9F56-8BD7B2F6DC4B}" presName="Name37" presStyleLbl="parChTrans1D3" presStyleIdx="12" presStyleCnt="14"/>
      <dgm:spPr/>
      <dgm:t>
        <a:bodyPr/>
        <a:lstStyle/>
        <a:p>
          <a:endParaRPr lang="en-US"/>
        </a:p>
      </dgm:t>
    </dgm:pt>
    <dgm:pt modelId="{79C2D831-F927-4AF6-9711-6C5E769324F2}" type="pres">
      <dgm:prSet presAssocID="{AA8258D0-A1C9-445E-BE72-BD526EB3F9A1}" presName="hierRoot2" presStyleCnt="0">
        <dgm:presLayoutVars>
          <dgm:hierBranch val="init"/>
        </dgm:presLayoutVars>
      </dgm:prSet>
      <dgm:spPr/>
    </dgm:pt>
    <dgm:pt modelId="{0F8296C2-658F-4BA3-891A-C221672D024F}" type="pres">
      <dgm:prSet presAssocID="{AA8258D0-A1C9-445E-BE72-BD526EB3F9A1}" presName="rootComposite" presStyleCnt="0"/>
      <dgm:spPr/>
    </dgm:pt>
    <dgm:pt modelId="{3C06E308-CEE7-46DE-984D-0B9DA4B9D609}" type="pres">
      <dgm:prSet presAssocID="{AA8258D0-A1C9-445E-BE72-BD526EB3F9A1}" presName="rootText" presStyleLbl="node3" presStyleIdx="12" presStyleCnt="14" custScaleX="90647" custScaleY="81152" custLinFactNeighborX="312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B0F3CB-5267-4135-996A-EF23CAA595EA}" type="pres">
      <dgm:prSet presAssocID="{AA8258D0-A1C9-445E-BE72-BD526EB3F9A1}" presName="rootConnector" presStyleLbl="node3" presStyleIdx="12" presStyleCnt="14"/>
      <dgm:spPr/>
      <dgm:t>
        <a:bodyPr/>
        <a:lstStyle/>
        <a:p>
          <a:endParaRPr lang="en-US"/>
        </a:p>
      </dgm:t>
    </dgm:pt>
    <dgm:pt modelId="{B13C476B-0C91-4ADE-9179-458A5CB52289}" type="pres">
      <dgm:prSet presAssocID="{AA8258D0-A1C9-445E-BE72-BD526EB3F9A1}" presName="hierChild4" presStyleCnt="0"/>
      <dgm:spPr/>
    </dgm:pt>
    <dgm:pt modelId="{9D1806C7-F063-484C-832A-28369D1781FB}" type="pres">
      <dgm:prSet presAssocID="{AA8258D0-A1C9-445E-BE72-BD526EB3F9A1}" presName="hierChild5" presStyleCnt="0"/>
      <dgm:spPr/>
    </dgm:pt>
    <dgm:pt modelId="{A04D7863-0D6A-4B65-84C5-53FB79FB3D32}" type="pres">
      <dgm:prSet presAssocID="{C0904C9C-3D3C-4BF4-BDEC-1745C1A14025}" presName="Name37" presStyleLbl="parChTrans1D3" presStyleIdx="13" presStyleCnt="14"/>
      <dgm:spPr/>
      <dgm:t>
        <a:bodyPr/>
        <a:lstStyle/>
        <a:p>
          <a:endParaRPr lang="en-US"/>
        </a:p>
      </dgm:t>
    </dgm:pt>
    <dgm:pt modelId="{1906225E-F110-4729-8AFC-9A755922CB22}" type="pres">
      <dgm:prSet presAssocID="{02717330-C43F-471A-A324-AC19C2D58218}" presName="hierRoot2" presStyleCnt="0">
        <dgm:presLayoutVars>
          <dgm:hierBranch val="init"/>
        </dgm:presLayoutVars>
      </dgm:prSet>
      <dgm:spPr/>
    </dgm:pt>
    <dgm:pt modelId="{F26AF830-04AA-4124-AFFD-53308D24CA44}" type="pres">
      <dgm:prSet presAssocID="{02717330-C43F-471A-A324-AC19C2D58218}" presName="rootComposite" presStyleCnt="0"/>
      <dgm:spPr/>
    </dgm:pt>
    <dgm:pt modelId="{2FD5C1F6-F51E-48B3-8C1D-53D94784F172}" type="pres">
      <dgm:prSet presAssocID="{02717330-C43F-471A-A324-AC19C2D58218}" presName="rootText" presStyleLbl="node3" presStyleIdx="13" presStyleCnt="14" custScaleX="90647" custScaleY="81152" custLinFactNeighborX="312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44C4D6-D2BE-4F20-BD52-FF085B3BEC15}" type="pres">
      <dgm:prSet presAssocID="{02717330-C43F-471A-A324-AC19C2D58218}" presName="rootConnector" presStyleLbl="node3" presStyleIdx="13" presStyleCnt="14"/>
      <dgm:spPr/>
      <dgm:t>
        <a:bodyPr/>
        <a:lstStyle/>
        <a:p>
          <a:endParaRPr lang="en-US"/>
        </a:p>
      </dgm:t>
    </dgm:pt>
    <dgm:pt modelId="{ED47276F-2280-4A73-845A-E46E5282A188}" type="pres">
      <dgm:prSet presAssocID="{02717330-C43F-471A-A324-AC19C2D58218}" presName="hierChild4" presStyleCnt="0"/>
      <dgm:spPr/>
    </dgm:pt>
    <dgm:pt modelId="{2FCE7683-8ACB-4847-8B21-66E92191EFDE}" type="pres">
      <dgm:prSet presAssocID="{02717330-C43F-471A-A324-AC19C2D58218}" presName="hierChild5" presStyleCnt="0"/>
      <dgm:spPr/>
    </dgm:pt>
    <dgm:pt modelId="{CA7FFDEE-8730-42B3-8D6D-30E87D8780BD}" type="pres">
      <dgm:prSet presAssocID="{CD48FE17-0EA9-4752-BBBE-AEEA0637BB1D}" presName="hierChild5" presStyleCnt="0"/>
      <dgm:spPr/>
    </dgm:pt>
    <dgm:pt modelId="{7F9C53D1-6D4F-4A0B-8BB6-1AB6B899965C}" type="pres">
      <dgm:prSet presAssocID="{EA0B7286-625A-48C1-93B1-060FFCC40BA1}" presName="hierChild3" presStyleCnt="0"/>
      <dgm:spPr/>
    </dgm:pt>
  </dgm:ptLst>
  <dgm:cxnLst>
    <dgm:cxn modelId="{E5EE9934-F1DE-4C78-960B-478F215EE6A4}" type="presOf" srcId="{9A4DD4AE-2B6D-435A-B675-DABA178482C2}" destId="{91499E9C-1819-400C-A251-FAA686D94C1C}" srcOrd="1" destOrd="0" presId="urn:microsoft.com/office/officeart/2005/8/layout/orgChart1"/>
    <dgm:cxn modelId="{F4FC7AF5-0230-4D57-9274-50455EF422CB}" type="presOf" srcId="{E31A385F-B3E8-4503-9A32-42B2D1D98968}" destId="{668F79DF-C2B9-4531-9314-168C9E47FB34}" srcOrd="1" destOrd="0" presId="urn:microsoft.com/office/officeart/2005/8/layout/orgChart1"/>
    <dgm:cxn modelId="{08978170-F5FA-4727-8FE2-3D4E48FC20FB}" type="presOf" srcId="{2F34E6B5-255E-42D4-884C-3D1EB172B950}" destId="{69302B6C-0536-49E7-BCF5-1DD501827AC5}" srcOrd="0" destOrd="0" presId="urn:microsoft.com/office/officeart/2005/8/layout/orgChart1"/>
    <dgm:cxn modelId="{99258777-1A6B-42D7-99D0-C97ED7B1CDBC}" type="presOf" srcId="{801B8045-0797-49EB-80B7-93D4A3FEBC2D}" destId="{03B4F94B-C3FF-4520-ACE5-15653543FCCC}" srcOrd="0" destOrd="0" presId="urn:microsoft.com/office/officeart/2005/8/layout/orgChart1"/>
    <dgm:cxn modelId="{EE08059F-1811-463B-BD91-69177535FB70}" type="presOf" srcId="{16BD7E7B-CC2A-4506-9F56-8BD7B2F6DC4B}" destId="{28C09D9B-482D-425C-BA2C-F3FF188DD4A8}" srcOrd="0" destOrd="0" presId="urn:microsoft.com/office/officeart/2005/8/layout/orgChart1"/>
    <dgm:cxn modelId="{597DE8A6-60D9-4577-A212-373BA5AD3D5C}" type="presOf" srcId="{623500F0-CF20-4131-999D-732323F48771}" destId="{4548D830-0B84-4730-996A-2072EABD95D0}" srcOrd="0" destOrd="0" presId="urn:microsoft.com/office/officeart/2005/8/layout/orgChart1"/>
    <dgm:cxn modelId="{6101EFE0-F9C1-4691-A14C-E6157B2384A6}" type="presOf" srcId="{02717330-C43F-471A-A324-AC19C2D58218}" destId="{3B44C4D6-D2BE-4F20-BD52-FF085B3BEC15}" srcOrd="1" destOrd="0" presId="urn:microsoft.com/office/officeart/2005/8/layout/orgChart1"/>
    <dgm:cxn modelId="{EF944100-7ADE-43EC-BAFB-50B699FA24E7}" type="presOf" srcId="{54FF492B-8D72-4B92-B96D-3E3B3A992909}" destId="{A4C67125-A78C-416D-ACF7-33B031F0EB12}" srcOrd="0" destOrd="0" presId="urn:microsoft.com/office/officeart/2005/8/layout/orgChart1"/>
    <dgm:cxn modelId="{0A91754D-A811-4F57-BDD5-1B773E25B5DF}" type="presOf" srcId="{8876DAF9-40DA-4888-AF9C-12A602839164}" destId="{9956BC49-59E2-4351-BBE9-FDC589FCB011}" srcOrd="1" destOrd="0" presId="urn:microsoft.com/office/officeart/2005/8/layout/orgChart1"/>
    <dgm:cxn modelId="{20561DF6-D437-4BDA-A81C-B1047CF64210}" type="presOf" srcId="{3C6E44BB-6725-44EC-87A0-07F88FB7A73D}" destId="{89CB69F3-C390-4E00-8AA0-E256AC6ADF79}" srcOrd="1" destOrd="0" presId="urn:microsoft.com/office/officeart/2005/8/layout/orgChart1"/>
    <dgm:cxn modelId="{63FCA176-E8FB-464D-AB8E-95999432CA36}" type="presOf" srcId="{4D606E78-5EB4-412B-A0D5-154ADA9DBA5E}" destId="{843D6807-3B9A-4A3C-8958-2ED3CF91BA0C}" srcOrd="0" destOrd="0" presId="urn:microsoft.com/office/officeart/2005/8/layout/orgChart1"/>
    <dgm:cxn modelId="{55F641F8-EA62-44D4-B4AD-AB2A0464BB74}" srcId="{CD48FE17-0EA9-4752-BBBE-AEEA0637BB1D}" destId="{AA8258D0-A1C9-445E-BE72-BD526EB3F9A1}" srcOrd="2" destOrd="0" parTransId="{16BD7E7B-CC2A-4506-9F56-8BD7B2F6DC4B}" sibTransId="{85315A87-E418-4E1D-A248-D35D0978FF9E}"/>
    <dgm:cxn modelId="{4D6CD3CD-8E16-4672-9B7B-193332B73CD8}" srcId="{E31A385F-B3E8-4503-9A32-42B2D1D98968}" destId="{F4C6F449-8B71-404D-AD9C-6D01AF3A2213}" srcOrd="4" destOrd="0" parTransId="{82F15D97-27D3-4785-830D-AAE767F04F97}" sibTransId="{3A05447D-6866-4D6C-B3F9-2D69C39157E4}"/>
    <dgm:cxn modelId="{921A7F4B-8F68-484F-A12F-C8870963C456}" type="presOf" srcId="{461D16BA-E48C-47EF-9C9D-9C7A51A8574F}" destId="{54A5156C-538A-4986-9F44-E33B197B5D9B}" srcOrd="0" destOrd="0" presId="urn:microsoft.com/office/officeart/2005/8/layout/orgChart1"/>
    <dgm:cxn modelId="{1F8DA171-D773-4972-82A3-F25D6B044BD6}" type="presOf" srcId="{5627BBAC-4B18-44DD-89A1-C9FBAA51EC09}" destId="{72797E2C-FE93-4885-B106-0150E919F40B}" srcOrd="0" destOrd="0" presId="urn:microsoft.com/office/officeart/2005/8/layout/orgChart1"/>
    <dgm:cxn modelId="{AF11D318-FB02-4A80-9573-65B8A6D17B7E}" type="presOf" srcId="{22D32415-B770-416B-9996-19DC23380897}" destId="{42D1AB1A-DB0E-4A05-A84E-78450941DD94}" srcOrd="0" destOrd="0" presId="urn:microsoft.com/office/officeart/2005/8/layout/orgChart1"/>
    <dgm:cxn modelId="{C1CB0E8A-45DD-48EA-A152-3BE0E7CA78AC}" type="presOf" srcId="{895F37B0-55D0-4660-8A78-4751B19001E1}" destId="{10BD2603-8E74-457B-8530-B5598E5FE325}" srcOrd="0" destOrd="0" presId="urn:microsoft.com/office/officeart/2005/8/layout/orgChart1"/>
    <dgm:cxn modelId="{DF934AF9-19BD-4895-9D08-19E2042571AC}" type="presOf" srcId="{895F37B0-55D0-4660-8A78-4751B19001E1}" destId="{C691A68C-68CF-4219-8B2C-B9E9E6488AD6}" srcOrd="1" destOrd="0" presId="urn:microsoft.com/office/officeart/2005/8/layout/orgChart1"/>
    <dgm:cxn modelId="{A287CBFD-7F6A-42BB-A171-D67D9A54E187}" type="presOf" srcId="{9A4DD4AE-2B6D-435A-B675-DABA178482C2}" destId="{B71CA669-1DD9-4822-B85A-417A021D6FDD}" srcOrd="0" destOrd="0" presId="urn:microsoft.com/office/officeart/2005/8/layout/orgChart1"/>
    <dgm:cxn modelId="{0F401FB7-2E78-40C7-A73B-644DE2A90195}" type="presOf" srcId="{789D0A67-E591-4718-A775-6913567BF00A}" destId="{9DF64947-CA72-490A-BCAE-61C9691B5537}" srcOrd="0" destOrd="0" presId="urn:microsoft.com/office/officeart/2005/8/layout/orgChart1"/>
    <dgm:cxn modelId="{B3A0E58D-7BE1-4687-B5A1-8AAC8D47386A}" type="presOf" srcId="{82F15D97-27D3-4785-830D-AAE767F04F97}" destId="{EEAF0E3F-EC91-465C-B05E-FF76B3148D91}" srcOrd="0" destOrd="0" presId="urn:microsoft.com/office/officeart/2005/8/layout/orgChart1"/>
    <dgm:cxn modelId="{67F54625-420D-49AF-8A92-D07200F0D65B}" type="presOf" srcId="{1128107B-DF72-4863-A250-6BA6C2E5F93D}" destId="{2FC9B628-46C0-46AD-99E7-A27BD0176A92}" srcOrd="0" destOrd="0" presId="urn:microsoft.com/office/officeart/2005/8/layout/orgChart1"/>
    <dgm:cxn modelId="{948B210A-F3B9-4CAF-A307-7358962DC16E}" srcId="{CD48FE17-0EA9-4752-BBBE-AEEA0637BB1D}" destId="{02717330-C43F-471A-A324-AC19C2D58218}" srcOrd="3" destOrd="0" parTransId="{C0904C9C-3D3C-4BF4-BDEC-1745C1A14025}" sibTransId="{DD3E766B-58BE-45AA-B761-E3A2552CC868}"/>
    <dgm:cxn modelId="{797B4E2F-5ED1-4593-93BD-F18E953065EF}" type="presOf" srcId="{EA0B7286-625A-48C1-93B1-060FFCC40BA1}" destId="{82809D1A-6DA6-4D5E-AC23-AFACB8B7547F}" srcOrd="0" destOrd="0" presId="urn:microsoft.com/office/officeart/2005/8/layout/orgChart1"/>
    <dgm:cxn modelId="{6D5E7B29-1B67-4378-8917-7A689A12D752}" type="presOf" srcId="{EA0B7286-625A-48C1-93B1-060FFCC40BA1}" destId="{C0DA08BA-7CFA-43A1-8501-D76F8F69BD51}" srcOrd="1" destOrd="0" presId="urn:microsoft.com/office/officeart/2005/8/layout/orgChart1"/>
    <dgm:cxn modelId="{5F826112-B00B-432D-B149-124885EBB3D0}" type="presOf" srcId="{4ED33DE2-58AD-4485-8CC4-98B4084EEC12}" destId="{5076718F-F53B-428F-966D-92B4EAF72695}" srcOrd="1" destOrd="0" presId="urn:microsoft.com/office/officeart/2005/8/layout/orgChart1"/>
    <dgm:cxn modelId="{5B887616-67DF-4D06-8710-2E497D2D2A42}" type="presOf" srcId="{F4C6F449-8B71-404D-AD9C-6D01AF3A2213}" destId="{F3CAAF26-C8FD-4570-AA03-D142FC83FF29}" srcOrd="1" destOrd="0" presId="urn:microsoft.com/office/officeart/2005/8/layout/orgChart1"/>
    <dgm:cxn modelId="{6FA76468-2407-4570-956C-1D47D8B4D351}" type="presOf" srcId="{042CA735-588B-4DC7-B3EF-4E6D9635F6D7}" destId="{C6B45902-31FD-493E-ACD7-8EF096ABBF64}" srcOrd="0" destOrd="0" presId="urn:microsoft.com/office/officeart/2005/8/layout/orgChart1"/>
    <dgm:cxn modelId="{5F4B22DB-D8DD-4D60-A1B2-C274598196C9}" srcId="{623500F0-CF20-4131-999D-732323F48771}" destId="{895F37B0-55D0-4660-8A78-4751B19001E1}" srcOrd="3" destOrd="0" parTransId="{61A6883D-0C8F-4702-B80B-5A27A0C2E36F}" sibTransId="{0AFB5FA4-5A30-4939-822E-976B5D15C34D}"/>
    <dgm:cxn modelId="{CD9F54BA-F948-42A7-A368-F43E867B8629}" type="presOf" srcId="{F4C6F449-8B71-404D-AD9C-6D01AF3A2213}" destId="{010EAD25-69CF-4FFE-B89A-A3A0EE666633}" srcOrd="0" destOrd="0" presId="urn:microsoft.com/office/officeart/2005/8/layout/orgChart1"/>
    <dgm:cxn modelId="{DE158FD5-1F1F-48B6-B1B4-A59D59900545}" type="presOf" srcId="{AA8258D0-A1C9-445E-BE72-BD526EB3F9A1}" destId="{51B0F3CB-5267-4135-996A-EF23CAA595EA}" srcOrd="1" destOrd="0" presId="urn:microsoft.com/office/officeart/2005/8/layout/orgChart1"/>
    <dgm:cxn modelId="{707958C5-C2CC-4BE1-8CEC-2F16D3A1C74C}" type="presOf" srcId="{E31A385F-B3E8-4503-9A32-42B2D1D98968}" destId="{C1C890A6-59C0-4548-AEBA-0EC043CE29DA}" srcOrd="0" destOrd="0" presId="urn:microsoft.com/office/officeart/2005/8/layout/orgChart1"/>
    <dgm:cxn modelId="{A577FB58-2F12-4044-9FED-CC34BE1565BF}" type="presOf" srcId="{95A58B42-DEFE-4780-B4DF-5CA75DB2CF4C}" destId="{D30F8B9D-8548-425D-80DA-A8D01169D96E}" srcOrd="0" destOrd="0" presId="urn:microsoft.com/office/officeart/2005/8/layout/orgChart1"/>
    <dgm:cxn modelId="{A73CB4AA-74EF-4537-9978-8D4A497858F0}" type="presOf" srcId="{02717330-C43F-471A-A324-AC19C2D58218}" destId="{2FD5C1F6-F51E-48B3-8C1D-53D94784F172}" srcOrd="0" destOrd="0" presId="urn:microsoft.com/office/officeart/2005/8/layout/orgChart1"/>
    <dgm:cxn modelId="{5C52D142-4B51-4579-8028-A24EF40A44B0}" type="presOf" srcId="{61A6883D-0C8F-4702-B80B-5A27A0C2E36F}" destId="{38444602-2827-4316-9DAA-E83C48CB1F55}" srcOrd="0" destOrd="0" presId="urn:microsoft.com/office/officeart/2005/8/layout/orgChart1"/>
    <dgm:cxn modelId="{7D776D2B-1E53-4DE9-B70B-23607BF6F407}" type="presOf" srcId="{BAFF03ED-87D4-458F-80A8-5AB9B800F453}" destId="{BBFD01F6-FEC4-4A18-B321-419619461C15}" srcOrd="0" destOrd="0" presId="urn:microsoft.com/office/officeart/2005/8/layout/orgChart1"/>
    <dgm:cxn modelId="{C3958FA4-1183-457A-9CD8-41DB5B4D878D}" srcId="{EA0B7286-625A-48C1-93B1-060FFCC40BA1}" destId="{9FDB31B0-9C67-4D54-9E1B-01E9F3D359CB}" srcOrd="0" destOrd="0" parTransId="{1F52827F-49D3-484E-80EF-A04E793DC77B}" sibTransId="{25D335E7-A29D-4C1C-A1B0-0122E40A73A0}"/>
    <dgm:cxn modelId="{574A4763-5EFA-4FB3-8B4B-68CDDB6B4ED4}" type="presOf" srcId="{4D1B4A27-44E1-48EC-9974-B392F9C1A091}" destId="{C14C04D0-FCFD-4D6F-9FD5-29160D63EACB}" srcOrd="0" destOrd="0" presId="urn:microsoft.com/office/officeart/2005/8/layout/orgChart1"/>
    <dgm:cxn modelId="{5E0D53BF-EDC2-42C3-8E6A-B84C27AAA7E7}" type="presOf" srcId="{64BE0030-5702-4437-A91F-B6ED7FF6C24E}" destId="{349ABB57-F393-4881-AC72-0BCBF0F85F68}" srcOrd="0" destOrd="0" presId="urn:microsoft.com/office/officeart/2005/8/layout/orgChart1"/>
    <dgm:cxn modelId="{DEEB9C71-9006-4580-92AF-3FC82339E347}" type="presOf" srcId="{9FDB31B0-9C67-4D54-9E1B-01E9F3D359CB}" destId="{E65AD441-6489-4FE1-8FFA-77928F0A973C}" srcOrd="0" destOrd="0" presId="urn:microsoft.com/office/officeart/2005/8/layout/orgChart1"/>
    <dgm:cxn modelId="{8B339C1D-FFD2-4DE8-ACC8-3CF081D2D80F}" type="presOf" srcId="{1F52827F-49D3-484E-80EF-A04E793DC77B}" destId="{585F3006-E63D-4206-9C1E-31692894F85B}" srcOrd="0" destOrd="0" presId="urn:microsoft.com/office/officeart/2005/8/layout/orgChart1"/>
    <dgm:cxn modelId="{4C8C0B84-458A-4A1F-93E4-19B227F70F34}" type="presOf" srcId="{CD48FE17-0EA9-4752-BBBE-AEEA0637BB1D}" destId="{3CA84C4C-2833-4250-8CF0-E40F6805067A}" srcOrd="0" destOrd="0" presId="urn:microsoft.com/office/officeart/2005/8/layout/orgChart1"/>
    <dgm:cxn modelId="{6523BA12-7008-4857-9476-10BC729AB28C}" type="presOf" srcId="{9FDB31B0-9C67-4D54-9E1B-01E9F3D359CB}" destId="{581AC5B4-8BAB-406B-80EF-956C51A420DF}" srcOrd="1" destOrd="0" presId="urn:microsoft.com/office/officeart/2005/8/layout/orgChart1"/>
    <dgm:cxn modelId="{521B14A2-00EB-4461-8132-35C9D505C3EF}" srcId="{CD48FE17-0EA9-4752-BBBE-AEEA0637BB1D}" destId="{5627BBAC-4B18-44DD-89A1-C9FBAA51EC09}" srcOrd="1" destOrd="0" parTransId="{801B8045-0797-49EB-80B7-93D4A3FEBC2D}" sibTransId="{A3032F24-5F91-4C01-BAF4-EF27AD0A0744}"/>
    <dgm:cxn modelId="{069F5319-E267-43D9-87AF-2927A22AF2AB}" type="presOf" srcId="{623500F0-CF20-4131-999D-732323F48771}" destId="{B01A0322-D31A-4218-850E-18AF9D245EB8}" srcOrd="1" destOrd="0" presId="urn:microsoft.com/office/officeart/2005/8/layout/orgChart1"/>
    <dgm:cxn modelId="{A49126B4-6279-4CDB-AA0B-64FBDB1A9DBE}" srcId="{EA0B7286-625A-48C1-93B1-060FFCC40BA1}" destId="{CD48FE17-0EA9-4752-BBBE-AEEA0637BB1D}" srcOrd="3" destOrd="0" parTransId="{95A58B42-DEFE-4780-B4DF-5CA75DB2CF4C}" sibTransId="{FA85A858-B661-4CDD-AB94-24DFF673F3CE}"/>
    <dgm:cxn modelId="{D6870867-BDAA-4EE0-86D7-A46911A82F9D}" type="presOf" srcId="{5627BBAC-4B18-44DD-89A1-C9FBAA51EC09}" destId="{F2371448-0344-4640-B5F4-1D5453A01B5B}" srcOrd="1" destOrd="0" presId="urn:microsoft.com/office/officeart/2005/8/layout/orgChart1"/>
    <dgm:cxn modelId="{2561D63E-3D05-4501-82A0-A91929081B47}" type="presOf" srcId="{6631BA81-578D-41BE-A54D-BDAB9A4F95EF}" destId="{E22B5B61-6F8C-4328-9E92-1D1DF0058F7F}" srcOrd="0" destOrd="0" presId="urn:microsoft.com/office/officeart/2005/8/layout/orgChart1"/>
    <dgm:cxn modelId="{BBC3EF48-0535-48A0-95EB-49226B18E32E}" type="presOf" srcId="{AA8258D0-A1C9-445E-BE72-BD526EB3F9A1}" destId="{3C06E308-CEE7-46DE-984D-0B9DA4B9D609}" srcOrd="0" destOrd="0" presId="urn:microsoft.com/office/officeart/2005/8/layout/orgChart1"/>
    <dgm:cxn modelId="{D0FE7B4F-E9C7-4A2D-8439-FEA87FC95A9B}" type="presOf" srcId="{CBA25677-F53B-4360-89DF-3FF4A94670A4}" destId="{F5959402-EEEE-4346-8BCD-1940975248FD}" srcOrd="0" destOrd="0" presId="urn:microsoft.com/office/officeart/2005/8/layout/orgChart1"/>
    <dgm:cxn modelId="{EC94B4C8-C0DB-403E-8EF1-B15150C0EB34}" srcId="{E31A385F-B3E8-4503-9A32-42B2D1D98968}" destId="{4ED33DE2-58AD-4485-8CC4-98B4084EEC12}" srcOrd="3" destOrd="0" parTransId="{54FF492B-8D72-4B92-B96D-3E3B3A992909}" sibTransId="{B832F895-6F70-4247-9DB3-E29F2D5C2A9C}"/>
    <dgm:cxn modelId="{D39A9547-205A-4F5C-9ADC-616991F68105}" srcId="{E31A385F-B3E8-4503-9A32-42B2D1D98968}" destId="{BAFF03ED-87D4-458F-80A8-5AB9B800F453}" srcOrd="2" destOrd="0" parTransId="{64BE0030-5702-4437-A91F-B6ED7FF6C24E}" sibTransId="{994F4882-A008-4FCE-A614-E40D0575EF94}"/>
    <dgm:cxn modelId="{419AC40F-1F6F-4F17-A81C-5535D525EEC4}" type="presOf" srcId="{1DDDCF02-5245-447D-AE74-BB2DEC1DEE5D}" destId="{5AE34FD9-17C8-4914-A1FF-F1179BE2E1F1}" srcOrd="0" destOrd="0" presId="urn:microsoft.com/office/officeart/2005/8/layout/orgChart1"/>
    <dgm:cxn modelId="{8B1941A7-07AB-43CC-A7D1-46DD25254B46}" srcId="{623500F0-CF20-4131-999D-732323F48771}" destId="{4D606E78-5EB4-412B-A0D5-154ADA9DBA5E}" srcOrd="2" destOrd="0" parTransId="{CBA25677-F53B-4360-89DF-3FF4A94670A4}" sibTransId="{C07E1065-7337-44AE-A026-D5EE82C53A3C}"/>
    <dgm:cxn modelId="{38663881-1D40-4FB0-9198-549F46C66419}" srcId="{EA0B7286-625A-48C1-93B1-060FFCC40BA1}" destId="{623500F0-CF20-4131-999D-732323F48771}" srcOrd="2" destOrd="0" parTransId="{4D1B4A27-44E1-48EC-9974-B392F9C1A091}" sibTransId="{0B29307E-0E16-4E0E-A436-1186287A73A7}"/>
    <dgm:cxn modelId="{AC031455-F0F9-493B-AF24-F6D28E58511F}" srcId="{E31A385F-B3E8-4503-9A32-42B2D1D98968}" destId="{2F34E6B5-255E-42D4-884C-3D1EB172B950}" srcOrd="1" destOrd="0" parTransId="{1128107B-DF72-4863-A250-6BA6C2E5F93D}" sibTransId="{592E16DC-E800-4C43-82D8-89634969D05A}"/>
    <dgm:cxn modelId="{FDA2B8E1-74A9-4913-9704-DD7F2977CC76}" type="presOf" srcId="{3C6E44BB-6725-44EC-87A0-07F88FB7A73D}" destId="{41D03A6C-C2EB-4C94-8998-A6B3579EB17B}" srcOrd="0" destOrd="0" presId="urn:microsoft.com/office/officeart/2005/8/layout/orgChart1"/>
    <dgm:cxn modelId="{4203F5AA-1ED3-4209-9B34-E220E7505FC6}" type="presOf" srcId="{4ED33DE2-58AD-4485-8CC4-98B4084EEC12}" destId="{74E2DB5C-AF99-4E0C-84FE-69DC1BD703FD}" srcOrd="0" destOrd="0" presId="urn:microsoft.com/office/officeart/2005/8/layout/orgChart1"/>
    <dgm:cxn modelId="{12EE13B3-DF76-422E-8273-44CADD932231}" type="presOf" srcId="{A0BBDEEB-EC84-4584-91BA-D5B501E8EDEA}" destId="{E0B89154-6F41-43FA-B5B5-DE53290DDB8A}" srcOrd="0" destOrd="0" presId="urn:microsoft.com/office/officeart/2005/8/layout/orgChart1"/>
    <dgm:cxn modelId="{31DEAAD9-D35B-4C48-93FB-9FEFFFAB3B79}" srcId="{623500F0-CF20-4131-999D-732323F48771}" destId="{3C6E44BB-6725-44EC-87A0-07F88FB7A73D}" srcOrd="4" destOrd="0" parTransId="{1DDDCF02-5245-447D-AE74-BB2DEC1DEE5D}" sibTransId="{59A392C3-641D-4CA3-96B0-52C2A50C8B28}"/>
    <dgm:cxn modelId="{C20398D0-CFFC-47A4-9369-4A69272E4E58}" type="presOf" srcId="{545BB29C-59DF-4B52-8BB0-5FCA89768961}" destId="{E84EEC3B-7B78-4968-A468-D39796A61E8D}" srcOrd="1" destOrd="0" presId="urn:microsoft.com/office/officeart/2005/8/layout/orgChart1"/>
    <dgm:cxn modelId="{6327E029-5A92-4CE7-887F-4034D9ACE406}" srcId="{042CA735-588B-4DC7-B3EF-4E6D9635F6D7}" destId="{EA0B7286-625A-48C1-93B1-060FFCC40BA1}" srcOrd="0" destOrd="0" parTransId="{9DD10B0A-539C-45E4-9212-EA38C1A6D0ED}" sibTransId="{9DF9B38F-F64D-4C0A-BB4E-6F4E857E82FA}"/>
    <dgm:cxn modelId="{EF1C12A2-3317-453E-9F95-738B49D735CB}" type="presOf" srcId="{BAFF03ED-87D4-458F-80A8-5AB9B800F453}" destId="{E263E9C8-B86E-4A33-8DE0-6DE1BA793F4D}" srcOrd="1" destOrd="0" presId="urn:microsoft.com/office/officeart/2005/8/layout/orgChart1"/>
    <dgm:cxn modelId="{49AA50F0-9C45-4424-9183-E3140A0411C3}" type="presOf" srcId="{4D606E78-5EB4-412B-A0D5-154ADA9DBA5E}" destId="{AFDA2128-7265-4399-BC96-A82946CFEA6C}" srcOrd="1" destOrd="0" presId="urn:microsoft.com/office/officeart/2005/8/layout/orgChart1"/>
    <dgm:cxn modelId="{17DC82E2-3845-4175-9607-4303359DC7CE}" type="presOf" srcId="{CD48FE17-0EA9-4752-BBBE-AEEA0637BB1D}" destId="{A955D0B7-74AB-442F-9C8E-A27655810424}" srcOrd="1" destOrd="0" presId="urn:microsoft.com/office/officeart/2005/8/layout/orgChart1"/>
    <dgm:cxn modelId="{503C3FCD-AB17-4A33-A7A7-FF24FD1CF2BD}" type="presOf" srcId="{2F34E6B5-255E-42D4-884C-3D1EB172B950}" destId="{B3F67BD2-1BD4-4BCE-813E-390A7460DB5B}" srcOrd="1" destOrd="0" presId="urn:microsoft.com/office/officeart/2005/8/layout/orgChart1"/>
    <dgm:cxn modelId="{6BA8D698-4F0A-4AF3-80DC-D14EE4965814}" type="presOf" srcId="{C0904C9C-3D3C-4BF4-BDEC-1745C1A14025}" destId="{A04D7863-0D6A-4B65-84C5-53FB79FB3D32}" srcOrd="0" destOrd="0" presId="urn:microsoft.com/office/officeart/2005/8/layout/orgChart1"/>
    <dgm:cxn modelId="{3819F1B3-F496-4701-8E61-97936F266008}" srcId="{EA0B7286-625A-48C1-93B1-060FFCC40BA1}" destId="{E31A385F-B3E8-4503-9A32-42B2D1D98968}" srcOrd="1" destOrd="0" parTransId="{A0BBDEEB-EC84-4584-91BA-D5B501E8EDEA}" sibTransId="{7BD94ED6-2BF7-47F9-ABB0-A7CD72E0A7B3}"/>
    <dgm:cxn modelId="{8EAC0010-53C6-4C84-A3C3-7E27AE889CCF}" type="presOf" srcId="{0C573BEE-1A33-41FC-928F-06B7D2C500D5}" destId="{A58A9D97-4BBF-4475-B010-B9AACFC4AA0B}" srcOrd="0" destOrd="0" presId="urn:microsoft.com/office/officeart/2005/8/layout/orgChart1"/>
    <dgm:cxn modelId="{CF17D936-62E3-4B57-9469-598585A132A8}" type="presOf" srcId="{8876DAF9-40DA-4888-AF9C-12A602839164}" destId="{9769D8CF-5C09-4F6B-BBA6-2E167D71474C}" srcOrd="0" destOrd="0" presId="urn:microsoft.com/office/officeart/2005/8/layout/orgChart1"/>
    <dgm:cxn modelId="{78CDE438-E0AA-4294-9843-4E5517F83CE7}" srcId="{623500F0-CF20-4131-999D-732323F48771}" destId="{8876DAF9-40DA-4888-AF9C-12A602839164}" srcOrd="1" destOrd="0" parTransId="{22D32415-B770-416B-9996-19DC23380897}" sibTransId="{C973375B-6E89-4C66-8EFB-50CDAD6162A6}"/>
    <dgm:cxn modelId="{C20B10E7-4394-47E0-B280-9BD02AF5D57C}" type="presOf" srcId="{789D0A67-E591-4718-A775-6913567BF00A}" destId="{4E1C78A4-9C44-42CA-96BD-374B0DA60247}" srcOrd="1" destOrd="0" presId="urn:microsoft.com/office/officeart/2005/8/layout/orgChart1"/>
    <dgm:cxn modelId="{16F5B019-254E-41C2-A899-317378F89530}" srcId="{E31A385F-B3E8-4503-9A32-42B2D1D98968}" destId="{789D0A67-E591-4718-A775-6913567BF00A}" srcOrd="0" destOrd="0" parTransId="{6631BA81-578D-41BE-A54D-BDAB9A4F95EF}" sibTransId="{F89CF617-DB80-402B-A2EE-5BD170DCD3DC}"/>
    <dgm:cxn modelId="{C470E98D-0D63-4664-9DB2-7444F8E80D00}" type="presOf" srcId="{545BB29C-59DF-4B52-8BB0-5FCA89768961}" destId="{2342A1D0-67AB-4CC6-A05C-667D12490379}" srcOrd="0" destOrd="0" presId="urn:microsoft.com/office/officeart/2005/8/layout/orgChart1"/>
    <dgm:cxn modelId="{7D292FB0-2FAD-4498-9DFF-894700D66F08}" srcId="{CD48FE17-0EA9-4752-BBBE-AEEA0637BB1D}" destId="{9A4DD4AE-2B6D-435A-B675-DABA178482C2}" srcOrd="0" destOrd="0" parTransId="{461D16BA-E48C-47EF-9C9D-9C7A51A8574F}" sibTransId="{3ECF3E12-8DA1-4779-A56B-2D872EA15A62}"/>
    <dgm:cxn modelId="{C0DEEB92-3906-4CF4-A0D7-83A0AFCF0962}" srcId="{623500F0-CF20-4131-999D-732323F48771}" destId="{545BB29C-59DF-4B52-8BB0-5FCA89768961}" srcOrd="0" destOrd="0" parTransId="{0C573BEE-1A33-41FC-928F-06B7D2C500D5}" sibTransId="{79C9B5DF-5C89-41B5-A320-D6611C3F24B8}"/>
    <dgm:cxn modelId="{3AD58BC8-2757-4102-8F88-D1806A3962DC}" type="presParOf" srcId="{C6B45902-31FD-493E-ACD7-8EF096ABBF64}" destId="{625F59DA-159A-4C83-B694-3C29179944E5}" srcOrd="0" destOrd="0" presId="urn:microsoft.com/office/officeart/2005/8/layout/orgChart1"/>
    <dgm:cxn modelId="{5011F9CC-208A-4F20-B2CE-CFBC5CE81961}" type="presParOf" srcId="{625F59DA-159A-4C83-B694-3C29179944E5}" destId="{9A5D3108-4B0A-44A3-B0E6-56B6C3B3A6A2}" srcOrd="0" destOrd="0" presId="urn:microsoft.com/office/officeart/2005/8/layout/orgChart1"/>
    <dgm:cxn modelId="{7DF89673-EFF0-4DC2-8C93-B500B3DB352F}" type="presParOf" srcId="{9A5D3108-4B0A-44A3-B0E6-56B6C3B3A6A2}" destId="{82809D1A-6DA6-4D5E-AC23-AFACB8B7547F}" srcOrd="0" destOrd="0" presId="urn:microsoft.com/office/officeart/2005/8/layout/orgChart1"/>
    <dgm:cxn modelId="{EA31FB2C-FC11-4C2C-86A7-BAF259DC8044}" type="presParOf" srcId="{9A5D3108-4B0A-44A3-B0E6-56B6C3B3A6A2}" destId="{C0DA08BA-7CFA-43A1-8501-D76F8F69BD51}" srcOrd="1" destOrd="0" presId="urn:microsoft.com/office/officeart/2005/8/layout/orgChart1"/>
    <dgm:cxn modelId="{DAFBB449-1BC7-41C2-A7AF-51297360B107}" type="presParOf" srcId="{625F59DA-159A-4C83-B694-3C29179944E5}" destId="{755ACD4B-599B-4AA3-AE66-8F7B772B60D8}" srcOrd="1" destOrd="0" presId="urn:microsoft.com/office/officeart/2005/8/layout/orgChart1"/>
    <dgm:cxn modelId="{F3CE1814-1B1C-4B29-AB94-74B2B1F0536E}" type="presParOf" srcId="{755ACD4B-599B-4AA3-AE66-8F7B772B60D8}" destId="{585F3006-E63D-4206-9C1E-31692894F85B}" srcOrd="0" destOrd="0" presId="urn:microsoft.com/office/officeart/2005/8/layout/orgChart1"/>
    <dgm:cxn modelId="{3C5DDA3F-C6F9-4FD0-885D-0F5EE58CA210}" type="presParOf" srcId="{755ACD4B-599B-4AA3-AE66-8F7B772B60D8}" destId="{0A5D412D-B75B-4B26-8257-FF120037CDB8}" srcOrd="1" destOrd="0" presId="urn:microsoft.com/office/officeart/2005/8/layout/orgChart1"/>
    <dgm:cxn modelId="{260AA0B7-EE9F-4579-91CF-3D154384E23A}" type="presParOf" srcId="{0A5D412D-B75B-4B26-8257-FF120037CDB8}" destId="{F29C123B-0F95-4356-A942-A6BBB829E46D}" srcOrd="0" destOrd="0" presId="urn:microsoft.com/office/officeart/2005/8/layout/orgChart1"/>
    <dgm:cxn modelId="{536458ED-9AB3-4998-8FEB-65AED9EC678A}" type="presParOf" srcId="{F29C123B-0F95-4356-A942-A6BBB829E46D}" destId="{E65AD441-6489-4FE1-8FFA-77928F0A973C}" srcOrd="0" destOrd="0" presId="urn:microsoft.com/office/officeart/2005/8/layout/orgChart1"/>
    <dgm:cxn modelId="{4D4AC918-B501-41CE-8409-816044CAE030}" type="presParOf" srcId="{F29C123B-0F95-4356-A942-A6BBB829E46D}" destId="{581AC5B4-8BAB-406B-80EF-956C51A420DF}" srcOrd="1" destOrd="0" presId="urn:microsoft.com/office/officeart/2005/8/layout/orgChart1"/>
    <dgm:cxn modelId="{67856FD6-6A5B-4DB8-9B39-4C15B2A1ECF9}" type="presParOf" srcId="{0A5D412D-B75B-4B26-8257-FF120037CDB8}" destId="{C0B692E9-80B1-4C69-A50B-22D27B4F4034}" srcOrd="1" destOrd="0" presId="urn:microsoft.com/office/officeart/2005/8/layout/orgChart1"/>
    <dgm:cxn modelId="{2AE4C953-36D2-45C2-B4C3-BECCCF271288}" type="presParOf" srcId="{0A5D412D-B75B-4B26-8257-FF120037CDB8}" destId="{B81192E1-DDDC-48A9-8AD7-6DC2E7F42BFE}" srcOrd="2" destOrd="0" presId="urn:microsoft.com/office/officeart/2005/8/layout/orgChart1"/>
    <dgm:cxn modelId="{45A364B7-FEF8-4CA2-BCA3-5D919498B78E}" type="presParOf" srcId="{755ACD4B-599B-4AA3-AE66-8F7B772B60D8}" destId="{E0B89154-6F41-43FA-B5B5-DE53290DDB8A}" srcOrd="2" destOrd="0" presId="urn:microsoft.com/office/officeart/2005/8/layout/orgChart1"/>
    <dgm:cxn modelId="{0BE10432-9C40-4919-8874-8C037C220C7F}" type="presParOf" srcId="{755ACD4B-599B-4AA3-AE66-8F7B772B60D8}" destId="{7DDA545E-759A-4028-8609-866450094820}" srcOrd="3" destOrd="0" presId="urn:microsoft.com/office/officeart/2005/8/layout/orgChart1"/>
    <dgm:cxn modelId="{98F478C7-03F4-4FCA-811B-C97D0CD1B676}" type="presParOf" srcId="{7DDA545E-759A-4028-8609-866450094820}" destId="{4A92D5E8-7F19-4ECD-895B-076330F8F1A3}" srcOrd="0" destOrd="0" presId="urn:microsoft.com/office/officeart/2005/8/layout/orgChart1"/>
    <dgm:cxn modelId="{5E77EEE5-C498-4EBC-95A9-7EBE797D7620}" type="presParOf" srcId="{4A92D5E8-7F19-4ECD-895B-076330F8F1A3}" destId="{C1C890A6-59C0-4548-AEBA-0EC043CE29DA}" srcOrd="0" destOrd="0" presId="urn:microsoft.com/office/officeart/2005/8/layout/orgChart1"/>
    <dgm:cxn modelId="{AC719D1D-48AD-44BA-A0D7-5A4A87CC1308}" type="presParOf" srcId="{4A92D5E8-7F19-4ECD-895B-076330F8F1A3}" destId="{668F79DF-C2B9-4531-9314-168C9E47FB34}" srcOrd="1" destOrd="0" presId="urn:microsoft.com/office/officeart/2005/8/layout/orgChart1"/>
    <dgm:cxn modelId="{B73283B1-098B-4FC8-9412-0D51EBE9D614}" type="presParOf" srcId="{7DDA545E-759A-4028-8609-866450094820}" destId="{5B89FE11-572B-476D-B83A-60234B661A3C}" srcOrd="1" destOrd="0" presId="urn:microsoft.com/office/officeart/2005/8/layout/orgChart1"/>
    <dgm:cxn modelId="{915A29AA-1A03-4199-8982-320FCE492832}" type="presParOf" srcId="{5B89FE11-572B-476D-B83A-60234B661A3C}" destId="{E22B5B61-6F8C-4328-9E92-1D1DF0058F7F}" srcOrd="0" destOrd="0" presId="urn:microsoft.com/office/officeart/2005/8/layout/orgChart1"/>
    <dgm:cxn modelId="{FF38B354-CDED-453E-BF21-4F09B7EFF403}" type="presParOf" srcId="{5B89FE11-572B-476D-B83A-60234B661A3C}" destId="{0CA8BBC0-B5E8-4E36-B1B5-25D790D38EAC}" srcOrd="1" destOrd="0" presId="urn:microsoft.com/office/officeart/2005/8/layout/orgChart1"/>
    <dgm:cxn modelId="{86EE8139-8982-4809-A2A4-12E45D4C9608}" type="presParOf" srcId="{0CA8BBC0-B5E8-4E36-B1B5-25D790D38EAC}" destId="{AB9E2F67-BDCE-44A3-ABF1-1B8AB13AF954}" srcOrd="0" destOrd="0" presId="urn:microsoft.com/office/officeart/2005/8/layout/orgChart1"/>
    <dgm:cxn modelId="{62B78395-2767-438F-AAC2-13CF1DDFB44D}" type="presParOf" srcId="{AB9E2F67-BDCE-44A3-ABF1-1B8AB13AF954}" destId="{9DF64947-CA72-490A-BCAE-61C9691B5537}" srcOrd="0" destOrd="0" presId="urn:microsoft.com/office/officeart/2005/8/layout/orgChart1"/>
    <dgm:cxn modelId="{039300B4-D865-4AF3-B001-82E08ED66E40}" type="presParOf" srcId="{AB9E2F67-BDCE-44A3-ABF1-1B8AB13AF954}" destId="{4E1C78A4-9C44-42CA-96BD-374B0DA60247}" srcOrd="1" destOrd="0" presId="urn:microsoft.com/office/officeart/2005/8/layout/orgChart1"/>
    <dgm:cxn modelId="{4FA524C3-068D-4F3E-A4AE-68F0A4276932}" type="presParOf" srcId="{0CA8BBC0-B5E8-4E36-B1B5-25D790D38EAC}" destId="{51DC8868-3C42-4443-A5F7-EC7468452F94}" srcOrd="1" destOrd="0" presId="urn:microsoft.com/office/officeart/2005/8/layout/orgChart1"/>
    <dgm:cxn modelId="{00AA357C-9273-4341-ADC3-965DA2DE8FC7}" type="presParOf" srcId="{0CA8BBC0-B5E8-4E36-B1B5-25D790D38EAC}" destId="{632465F5-39B0-4F14-A907-3B9E7812FA90}" srcOrd="2" destOrd="0" presId="urn:microsoft.com/office/officeart/2005/8/layout/orgChart1"/>
    <dgm:cxn modelId="{1F25D60A-E2F0-4C93-A11F-6D018B5B925D}" type="presParOf" srcId="{5B89FE11-572B-476D-B83A-60234B661A3C}" destId="{2FC9B628-46C0-46AD-99E7-A27BD0176A92}" srcOrd="2" destOrd="0" presId="urn:microsoft.com/office/officeart/2005/8/layout/orgChart1"/>
    <dgm:cxn modelId="{15EAE335-3BC2-42CF-99BE-6D48E82F7BC8}" type="presParOf" srcId="{5B89FE11-572B-476D-B83A-60234B661A3C}" destId="{A68EEA09-E7BA-4408-91DE-60E75FCCF0FB}" srcOrd="3" destOrd="0" presId="urn:microsoft.com/office/officeart/2005/8/layout/orgChart1"/>
    <dgm:cxn modelId="{24ED27A5-FC10-4870-BDB2-FCAD862EB82B}" type="presParOf" srcId="{A68EEA09-E7BA-4408-91DE-60E75FCCF0FB}" destId="{645809BC-2CD4-4830-89A8-CCD27D25BB45}" srcOrd="0" destOrd="0" presId="urn:microsoft.com/office/officeart/2005/8/layout/orgChart1"/>
    <dgm:cxn modelId="{355A4572-B24F-433E-8B29-67A0C6EC708C}" type="presParOf" srcId="{645809BC-2CD4-4830-89A8-CCD27D25BB45}" destId="{69302B6C-0536-49E7-BCF5-1DD501827AC5}" srcOrd="0" destOrd="0" presId="urn:microsoft.com/office/officeart/2005/8/layout/orgChart1"/>
    <dgm:cxn modelId="{ABAE4C82-D060-4CD1-9666-A38A85894946}" type="presParOf" srcId="{645809BC-2CD4-4830-89A8-CCD27D25BB45}" destId="{B3F67BD2-1BD4-4BCE-813E-390A7460DB5B}" srcOrd="1" destOrd="0" presId="urn:microsoft.com/office/officeart/2005/8/layout/orgChart1"/>
    <dgm:cxn modelId="{7BB4E85E-4F23-4009-83DA-9F9D0E3D50DF}" type="presParOf" srcId="{A68EEA09-E7BA-4408-91DE-60E75FCCF0FB}" destId="{D52AD949-C29A-460B-B94D-523BEF6BEA98}" srcOrd="1" destOrd="0" presId="urn:microsoft.com/office/officeart/2005/8/layout/orgChart1"/>
    <dgm:cxn modelId="{07EB51E7-CE14-4FB1-9883-C974ED850546}" type="presParOf" srcId="{A68EEA09-E7BA-4408-91DE-60E75FCCF0FB}" destId="{A29EA895-23DC-48D7-A45C-94905CA0396F}" srcOrd="2" destOrd="0" presId="urn:microsoft.com/office/officeart/2005/8/layout/orgChart1"/>
    <dgm:cxn modelId="{9CC1B8A5-1EF7-4F75-A0B5-62B67DD93B07}" type="presParOf" srcId="{5B89FE11-572B-476D-B83A-60234B661A3C}" destId="{349ABB57-F393-4881-AC72-0BCBF0F85F68}" srcOrd="4" destOrd="0" presId="urn:microsoft.com/office/officeart/2005/8/layout/orgChart1"/>
    <dgm:cxn modelId="{BD66F38D-A6DD-47C4-AAEA-5923054D80D9}" type="presParOf" srcId="{5B89FE11-572B-476D-B83A-60234B661A3C}" destId="{4D749600-C57E-44F5-8D38-9ECEAA76F6AC}" srcOrd="5" destOrd="0" presId="urn:microsoft.com/office/officeart/2005/8/layout/orgChart1"/>
    <dgm:cxn modelId="{52D9E5EB-8B66-4E8D-AB65-2E46386CD8AC}" type="presParOf" srcId="{4D749600-C57E-44F5-8D38-9ECEAA76F6AC}" destId="{A7A8B7EC-9FC5-4FB8-8A8C-28EA5AA9470F}" srcOrd="0" destOrd="0" presId="urn:microsoft.com/office/officeart/2005/8/layout/orgChart1"/>
    <dgm:cxn modelId="{7B947507-41C4-49A9-926C-54D144838A59}" type="presParOf" srcId="{A7A8B7EC-9FC5-4FB8-8A8C-28EA5AA9470F}" destId="{BBFD01F6-FEC4-4A18-B321-419619461C15}" srcOrd="0" destOrd="0" presId="urn:microsoft.com/office/officeart/2005/8/layout/orgChart1"/>
    <dgm:cxn modelId="{A20553BA-809E-4276-A10B-46E61405F4E0}" type="presParOf" srcId="{A7A8B7EC-9FC5-4FB8-8A8C-28EA5AA9470F}" destId="{E263E9C8-B86E-4A33-8DE0-6DE1BA793F4D}" srcOrd="1" destOrd="0" presId="urn:microsoft.com/office/officeart/2005/8/layout/orgChart1"/>
    <dgm:cxn modelId="{FCD10917-9A68-43E2-A1F2-4513C766955A}" type="presParOf" srcId="{4D749600-C57E-44F5-8D38-9ECEAA76F6AC}" destId="{496C182B-E3DB-4CE8-BDE4-073C57442C9B}" srcOrd="1" destOrd="0" presId="urn:microsoft.com/office/officeart/2005/8/layout/orgChart1"/>
    <dgm:cxn modelId="{29B4ADF4-EA78-4546-92C2-11301107159C}" type="presParOf" srcId="{4D749600-C57E-44F5-8D38-9ECEAA76F6AC}" destId="{94EE846C-A56B-4F92-B303-430EA946CDD0}" srcOrd="2" destOrd="0" presId="urn:microsoft.com/office/officeart/2005/8/layout/orgChart1"/>
    <dgm:cxn modelId="{BF04361F-BB1D-4543-830C-4F16BAEE6AFE}" type="presParOf" srcId="{5B89FE11-572B-476D-B83A-60234B661A3C}" destId="{A4C67125-A78C-416D-ACF7-33B031F0EB12}" srcOrd="6" destOrd="0" presId="urn:microsoft.com/office/officeart/2005/8/layout/orgChart1"/>
    <dgm:cxn modelId="{7A1EB617-626E-478A-88BA-F6546A81F6BD}" type="presParOf" srcId="{5B89FE11-572B-476D-B83A-60234B661A3C}" destId="{38A9BA30-E2B9-4761-9227-DBB237B0BC75}" srcOrd="7" destOrd="0" presId="urn:microsoft.com/office/officeart/2005/8/layout/orgChart1"/>
    <dgm:cxn modelId="{F515FF59-F85B-4876-88F4-7229C1FE2B55}" type="presParOf" srcId="{38A9BA30-E2B9-4761-9227-DBB237B0BC75}" destId="{F73BB3F1-8D06-488C-AE5B-D3A29A932667}" srcOrd="0" destOrd="0" presId="urn:microsoft.com/office/officeart/2005/8/layout/orgChart1"/>
    <dgm:cxn modelId="{44433EEA-807E-45DB-A51E-47BF638AE051}" type="presParOf" srcId="{F73BB3F1-8D06-488C-AE5B-D3A29A932667}" destId="{74E2DB5C-AF99-4E0C-84FE-69DC1BD703FD}" srcOrd="0" destOrd="0" presId="urn:microsoft.com/office/officeart/2005/8/layout/orgChart1"/>
    <dgm:cxn modelId="{F379ABE4-8121-46E6-B8AB-A61C14FC1C23}" type="presParOf" srcId="{F73BB3F1-8D06-488C-AE5B-D3A29A932667}" destId="{5076718F-F53B-428F-966D-92B4EAF72695}" srcOrd="1" destOrd="0" presId="urn:microsoft.com/office/officeart/2005/8/layout/orgChart1"/>
    <dgm:cxn modelId="{180DF873-1390-4AC5-8D64-BF8117A0CBA5}" type="presParOf" srcId="{38A9BA30-E2B9-4761-9227-DBB237B0BC75}" destId="{D24D1E92-2B46-4C14-B1B0-BD0DAA5AEB1A}" srcOrd="1" destOrd="0" presId="urn:microsoft.com/office/officeart/2005/8/layout/orgChart1"/>
    <dgm:cxn modelId="{BD4904BB-7828-4B88-82EA-B49FB3A4F367}" type="presParOf" srcId="{38A9BA30-E2B9-4761-9227-DBB237B0BC75}" destId="{DF30F33C-01D9-40FC-8CE5-B6660DC0DCE9}" srcOrd="2" destOrd="0" presId="urn:microsoft.com/office/officeart/2005/8/layout/orgChart1"/>
    <dgm:cxn modelId="{B8F0BF48-153D-4790-A2A0-A7F981DBC322}" type="presParOf" srcId="{5B89FE11-572B-476D-B83A-60234B661A3C}" destId="{EEAF0E3F-EC91-465C-B05E-FF76B3148D91}" srcOrd="8" destOrd="0" presId="urn:microsoft.com/office/officeart/2005/8/layout/orgChart1"/>
    <dgm:cxn modelId="{713BF50C-37A6-45E0-9CE6-6166D0332C82}" type="presParOf" srcId="{5B89FE11-572B-476D-B83A-60234B661A3C}" destId="{8653AC27-D1D6-484C-93F1-6C8B133A3D3D}" srcOrd="9" destOrd="0" presId="urn:microsoft.com/office/officeart/2005/8/layout/orgChart1"/>
    <dgm:cxn modelId="{EA4A69F5-93D8-45F1-AAEC-25CADC34785F}" type="presParOf" srcId="{8653AC27-D1D6-484C-93F1-6C8B133A3D3D}" destId="{F25CBA4C-0457-429A-8865-E7194B8462F7}" srcOrd="0" destOrd="0" presId="urn:microsoft.com/office/officeart/2005/8/layout/orgChart1"/>
    <dgm:cxn modelId="{E244EAA6-2CE6-4BBB-9AE6-381C04E2817E}" type="presParOf" srcId="{F25CBA4C-0457-429A-8865-E7194B8462F7}" destId="{010EAD25-69CF-4FFE-B89A-A3A0EE666633}" srcOrd="0" destOrd="0" presId="urn:microsoft.com/office/officeart/2005/8/layout/orgChart1"/>
    <dgm:cxn modelId="{4803571C-4F90-4240-99DE-8CD279DF5D30}" type="presParOf" srcId="{F25CBA4C-0457-429A-8865-E7194B8462F7}" destId="{F3CAAF26-C8FD-4570-AA03-D142FC83FF29}" srcOrd="1" destOrd="0" presId="urn:microsoft.com/office/officeart/2005/8/layout/orgChart1"/>
    <dgm:cxn modelId="{1C62205B-88D0-43AC-86DF-E9A18EBC35FB}" type="presParOf" srcId="{8653AC27-D1D6-484C-93F1-6C8B133A3D3D}" destId="{BF1CF9C1-C9B8-4349-B862-7C307E891068}" srcOrd="1" destOrd="0" presId="urn:microsoft.com/office/officeart/2005/8/layout/orgChart1"/>
    <dgm:cxn modelId="{820B02DB-6CD9-4EFC-9D94-3B55CFC32B53}" type="presParOf" srcId="{8653AC27-D1D6-484C-93F1-6C8B133A3D3D}" destId="{EFB7FD94-26D9-43AF-A20A-D084428B79E8}" srcOrd="2" destOrd="0" presId="urn:microsoft.com/office/officeart/2005/8/layout/orgChart1"/>
    <dgm:cxn modelId="{71DAA147-D043-4331-B605-AE5735E2286D}" type="presParOf" srcId="{7DDA545E-759A-4028-8609-866450094820}" destId="{5A393AC2-191D-4DAD-88DC-ECB2953BF168}" srcOrd="2" destOrd="0" presId="urn:microsoft.com/office/officeart/2005/8/layout/orgChart1"/>
    <dgm:cxn modelId="{C0087F32-FED8-42AB-AB45-908A9382FAF1}" type="presParOf" srcId="{755ACD4B-599B-4AA3-AE66-8F7B772B60D8}" destId="{C14C04D0-FCFD-4D6F-9FD5-29160D63EACB}" srcOrd="4" destOrd="0" presId="urn:microsoft.com/office/officeart/2005/8/layout/orgChart1"/>
    <dgm:cxn modelId="{E06B7016-DF92-45D6-A580-581860A6F7BC}" type="presParOf" srcId="{755ACD4B-599B-4AA3-AE66-8F7B772B60D8}" destId="{00C09B87-2D0E-43CF-9985-0DFFCE1EAA14}" srcOrd="5" destOrd="0" presId="urn:microsoft.com/office/officeart/2005/8/layout/orgChart1"/>
    <dgm:cxn modelId="{DBA961ED-8050-43B8-BD2D-68D369B2AC85}" type="presParOf" srcId="{00C09B87-2D0E-43CF-9985-0DFFCE1EAA14}" destId="{D0D5345E-3A4E-4DA2-9801-E52AE28CF598}" srcOrd="0" destOrd="0" presId="urn:microsoft.com/office/officeart/2005/8/layout/orgChart1"/>
    <dgm:cxn modelId="{C42539A2-430C-45C9-8E12-679EBD6C66CC}" type="presParOf" srcId="{D0D5345E-3A4E-4DA2-9801-E52AE28CF598}" destId="{4548D830-0B84-4730-996A-2072EABD95D0}" srcOrd="0" destOrd="0" presId="urn:microsoft.com/office/officeart/2005/8/layout/orgChart1"/>
    <dgm:cxn modelId="{D8B9487D-0E7D-46D7-BBED-78E3071CC0AE}" type="presParOf" srcId="{D0D5345E-3A4E-4DA2-9801-E52AE28CF598}" destId="{B01A0322-D31A-4218-850E-18AF9D245EB8}" srcOrd="1" destOrd="0" presId="urn:microsoft.com/office/officeart/2005/8/layout/orgChart1"/>
    <dgm:cxn modelId="{EF9E7273-613C-448A-B044-B903CC859BC9}" type="presParOf" srcId="{00C09B87-2D0E-43CF-9985-0DFFCE1EAA14}" destId="{FE8E926A-A731-41D4-BDAD-0B740C45323C}" srcOrd="1" destOrd="0" presId="urn:microsoft.com/office/officeart/2005/8/layout/orgChart1"/>
    <dgm:cxn modelId="{CABD91AC-0D64-40DC-9054-109BF4A42598}" type="presParOf" srcId="{FE8E926A-A731-41D4-BDAD-0B740C45323C}" destId="{A58A9D97-4BBF-4475-B010-B9AACFC4AA0B}" srcOrd="0" destOrd="0" presId="urn:microsoft.com/office/officeart/2005/8/layout/orgChart1"/>
    <dgm:cxn modelId="{A12539C0-C23B-48A2-A995-FA8850A11406}" type="presParOf" srcId="{FE8E926A-A731-41D4-BDAD-0B740C45323C}" destId="{C07FAA54-E52D-436C-A3CA-09FF481EBC2A}" srcOrd="1" destOrd="0" presId="urn:microsoft.com/office/officeart/2005/8/layout/orgChart1"/>
    <dgm:cxn modelId="{1CCDF5ED-8143-468A-8CBC-74EE3C56F1A0}" type="presParOf" srcId="{C07FAA54-E52D-436C-A3CA-09FF481EBC2A}" destId="{69522421-A7B7-4BC2-9421-FFB565FE4A2B}" srcOrd="0" destOrd="0" presId="urn:microsoft.com/office/officeart/2005/8/layout/orgChart1"/>
    <dgm:cxn modelId="{EB5FD56C-77CB-4001-8AF6-8465DB091BD1}" type="presParOf" srcId="{69522421-A7B7-4BC2-9421-FFB565FE4A2B}" destId="{2342A1D0-67AB-4CC6-A05C-667D12490379}" srcOrd="0" destOrd="0" presId="urn:microsoft.com/office/officeart/2005/8/layout/orgChart1"/>
    <dgm:cxn modelId="{92A8F0CC-F88D-43D1-BD6C-FCEACC05DAD0}" type="presParOf" srcId="{69522421-A7B7-4BC2-9421-FFB565FE4A2B}" destId="{E84EEC3B-7B78-4968-A468-D39796A61E8D}" srcOrd="1" destOrd="0" presId="urn:microsoft.com/office/officeart/2005/8/layout/orgChart1"/>
    <dgm:cxn modelId="{3AC443D7-CA57-41CC-B020-D9A645683C96}" type="presParOf" srcId="{C07FAA54-E52D-436C-A3CA-09FF481EBC2A}" destId="{B29E8C58-9F87-49A4-947C-AD3E0E825267}" srcOrd="1" destOrd="0" presId="urn:microsoft.com/office/officeart/2005/8/layout/orgChart1"/>
    <dgm:cxn modelId="{AF692962-F6EB-445A-9356-1DE33DB197C9}" type="presParOf" srcId="{C07FAA54-E52D-436C-A3CA-09FF481EBC2A}" destId="{0C1FA8F7-BE5C-4C34-AEDF-6BFBDB3931DA}" srcOrd="2" destOrd="0" presId="urn:microsoft.com/office/officeart/2005/8/layout/orgChart1"/>
    <dgm:cxn modelId="{4B78EC90-9255-46D4-97A6-FAAF69F5061D}" type="presParOf" srcId="{FE8E926A-A731-41D4-BDAD-0B740C45323C}" destId="{42D1AB1A-DB0E-4A05-A84E-78450941DD94}" srcOrd="2" destOrd="0" presId="urn:microsoft.com/office/officeart/2005/8/layout/orgChart1"/>
    <dgm:cxn modelId="{A2704E6F-293D-4172-A64D-33759201AF96}" type="presParOf" srcId="{FE8E926A-A731-41D4-BDAD-0B740C45323C}" destId="{3878B82A-9A18-488B-B172-46C255683C64}" srcOrd="3" destOrd="0" presId="urn:microsoft.com/office/officeart/2005/8/layout/orgChart1"/>
    <dgm:cxn modelId="{9A64FB4C-17B8-43E7-AA49-255D0F8478EC}" type="presParOf" srcId="{3878B82A-9A18-488B-B172-46C255683C64}" destId="{C619AE6F-1CF0-45F2-87ED-3B6EF9017ECA}" srcOrd="0" destOrd="0" presId="urn:microsoft.com/office/officeart/2005/8/layout/orgChart1"/>
    <dgm:cxn modelId="{C1B2E267-8CDC-4E1C-A966-B03F6C1704D1}" type="presParOf" srcId="{C619AE6F-1CF0-45F2-87ED-3B6EF9017ECA}" destId="{9769D8CF-5C09-4F6B-BBA6-2E167D71474C}" srcOrd="0" destOrd="0" presId="urn:microsoft.com/office/officeart/2005/8/layout/orgChart1"/>
    <dgm:cxn modelId="{CC8D1096-6AF7-4936-8822-85854D25D158}" type="presParOf" srcId="{C619AE6F-1CF0-45F2-87ED-3B6EF9017ECA}" destId="{9956BC49-59E2-4351-BBE9-FDC589FCB011}" srcOrd="1" destOrd="0" presId="urn:microsoft.com/office/officeart/2005/8/layout/orgChart1"/>
    <dgm:cxn modelId="{78DDB190-3A8B-4F70-B2D3-320738544847}" type="presParOf" srcId="{3878B82A-9A18-488B-B172-46C255683C64}" destId="{897796CE-24F8-42DF-94A7-F76172F2B95D}" srcOrd="1" destOrd="0" presId="urn:microsoft.com/office/officeart/2005/8/layout/orgChart1"/>
    <dgm:cxn modelId="{15069B8E-76FD-47CF-94DD-2B5544E5DED5}" type="presParOf" srcId="{3878B82A-9A18-488B-B172-46C255683C64}" destId="{9284B9FE-8B48-46B0-BD9D-FA55F1860B86}" srcOrd="2" destOrd="0" presId="urn:microsoft.com/office/officeart/2005/8/layout/orgChart1"/>
    <dgm:cxn modelId="{DE4FB762-D502-4E6B-9B77-BB3F5D356385}" type="presParOf" srcId="{FE8E926A-A731-41D4-BDAD-0B740C45323C}" destId="{F5959402-EEEE-4346-8BCD-1940975248FD}" srcOrd="4" destOrd="0" presId="urn:microsoft.com/office/officeart/2005/8/layout/orgChart1"/>
    <dgm:cxn modelId="{A9790F59-5EFA-4CF6-A44A-61C04CE8AB28}" type="presParOf" srcId="{FE8E926A-A731-41D4-BDAD-0B740C45323C}" destId="{D91E5E47-5A31-42E9-B40E-0C4E7DCBE287}" srcOrd="5" destOrd="0" presId="urn:microsoft.com/office/officeart/2005/8/layout/orgChart1"/>
    <dgm:cxn modelId="{CA1A4792-CFEA-47B9-A392-CFFD8AB4E633}" type="presParOf" srcId="{D91E5E47-5A31-42E9-B40E-0C4E7DCBE287}" destId="{10E081FD-C5B6-4843-A3D8-27E67AB00CE5}" srcOrd="0" destOrd="0" presId="urn:microsoft.com/office/officeart/2005/8/layout/orgChart1"/>
    <dgm:cxn modelId="{E131A25B-35F8-4A8D-B325-247C1B0833E7}" type="presParOf" srcId="{10E081FD-C5B6-4843-A3D8-27E67AB00CE5}" destId="{843D6807-3B9A-4A3C-8958-2ED3CF91BA0C}" srcOrd="0" destOrd="0" presId="urn:microsoft.com/office/officeart/2005/8/layout/orgChart1"/>
    <dgm:cxn modelId="{07FD40BA-C1DC-4EF0-B22D-48121A50F246}" type="presParOf" srcId="{10E081FD-C5B6-4843-A3D8-27E67AB00CE5}" destId="{AFDA2128-7265-4399-BC96-A82946CFEA6C}" srcOrd="1" destOrd="0" presId="urn:microsoft.com/office/officeart/2005/8/layout/orgChart1"/>
    <dgm:cxn modelId="{A9B19E59-8C0E-4AEB-86D2-9F94EBF16841}" type="presParOf" srcId="{D91E5E47-5A31-42E9-B40E-0C4E7DCBE287}" destId="{7AD554FF-BF2F-4B56-BF27-C6AEEAC4AB66}" srcOrd="1" destOrd="0" presId="urn:microsoft.com/office/officeart/2005/8/layout/orgChart1"/>
    <dgm:cxn modelId="{9B6039E3-E68D-46C5-BCD3-FBD3905FE974}" type="presParOf" srcId="{D91E5E47-5A31-42E9-B40E-0C4E7DCBE287}" destId="{1307DCCA-993B-480D-9FF2-AC93ED41E7B3}" srcOrd="2" destOrd="0" presId="urn:microsoft.com/office/officeart/2005/8/layout/orgChart1"/>
    <dgm:cxn modelId="{1102B83E-8BB6-4498-9779-3C6D95156303}" type="presParOf" srcId="{FE8E926A-A731-41D4-BDAD-0B740C45323C}" destId="{38444602-2827-4316-9DAA-E83C48CB1F55}" srcOrd="6" destOrd="0" presId="urn:microsoft.com/office/officeart/2005/8/layout/orgChart1"/>
    <dgm:cxn modelId="{3BBFB820-245B-4FC1-BB5E-17895E14B083}" type="presParOf" srcId="{FE8E926A-A731-41D4-BDAD-0B740C45323C}" destId="{D0955368-6FEF-47A6-A941-42CA43917562}" srcOrd="7" destOrd="0" presId="urn:microsoft.com/office/officeart/2005/8/layout/orgChart1"/>
    <dgm:cxn modelId="{3436A7B0-935A-4703-BCEA-6CAB770676F6}" type="presParOf" srcId="{D0955368-6FEF-47A6-A941-42CA43917562}" destId="{D2F171D6-D817-4BD4-A4AA-09BDF54191EA}" srcOrd="0" destOrd="0" presId="urn:microsoft.com/office/officeart/2005/8/layout/orgChart1"/>
    <dgm:cxn modelId="{A8448CA6-B3CB-46E4-80AF-23DA96433613}" type="presParOf" srcId="{D2F171D6-D817-4BD4-A4AA-09BDF54191EA}" destId="{10BD2603-8E74-457B-8530-B5598E5FE325}" srcOrd="0" destOrd="0" presId="urn:microsoft.com/office/officeart/2005/8/layout/orgChart1"/>
    <dgm:cxn modelId="{278AF95F-E369-4A54-843E-D620329D2E74}" type="presParOf" srcId="{D2F171D6-D817-4BD4-A4AA-09BDF54191EA}" destId="{C691A68C-68CF-4219-8B2C-B9E9E6488AD6}" srcOrd="1" destOrd="0" presId="urn:microsoft.com/office/officeart/2005/8/layout/orgChart1"/>
    <dgm:cxn modelId="{4D4C76C6-A571-4F45-9A6D-5FE5926F3178}" type="presParOf" srcId="{D0955368-6FEF-47A6-A941-42CA43917562}" destId="{0F4C09B1-23A3-49D1-9EC2-491414E0341B}" srcOrd="1" destOrd="0" presId="urn:microsoft.com/office/officeart/2005/8/layout/orgChart1"/>
    <dgm:cxn modelId="{FC2D8830-906B-4737-81CF-BB81B785880A}" type="presParOf" srcId="{D0955368-6FEF-47A6-A941-42CA43917562}" destId="{090DA299-F6C8-4FD2-B285-63459BEFE5A3}" srcOrd="2" destOrd="0" presId="urn:microsoft.com/office/officeart/2005/8/layout/orgChart1"/>
    <dgm:cxn modelId="{4C8016F3-AAB3-416C-B618-6505ED627C7B}" type="presParOf" srcId="{FE8E926A-A731-41D4-BDAD-0B740C45323C}" destId="{5AE34FD9-17C8-4914-A1FF-F1179BE2E1F1}" srcOrd="8" destOrd="0" presId="urn:microsoft.com/office/officeart/2005/8/layout/orgChart1"/>
    <dgm:cxn modelId="{D9D0AFC8-6756-4905-94A7-1C2A44CA3C26}" type="presParOf" srcId="{FE8E926A-A731-41D4-BDAD-0B740C45323C}" destId="{9AE9B02B-5116-4B05-B07A-A89D6401E4D5}" srcOrd="9" destOrd="0" presId="urn:microsoft.com/office/officeart/2005/8/layout/orgChart1"/>
    <dgm:cxn modelId="{D476BC4F-9869-4F4D-85D1-6E5CC2A904F6}" type="presParOf" srcId="{9AE9B02B-5116-4B05-B07A-A89D6401E4D5}" destId="{8DA10D64-39F9-4DF0-8761-FDEC84388C77}" srcOrd="0" destOrd="0" presId="urn:microsoft.com/office/officeart/2005/8/layout/orgChart1"/>
    <dgm:cxn modelId="{82AE3FED-1617-4F86-A006-F313D1C4A076}" type="presParOf" srcId="{8DA10D64-39F9-4DF0-8761-FDEC84388C77}" destId="{41D03A6C-C2EB-4C94-8998-A6B3579EB17B}" srcOrd="0" destOrd="0" presId="urn:microsoft.com/office/officeart/2005/8/layout/orgChart1"/>
    <dgm:cxn modelId="{8885A0DB-7043-4D71-AF1C-B57C22597070}" type="presParOf" srcId="{8DA10D64-39F9-4DF0-8761-FDEC84388C77}" destId="{89CB69F3-C390-4E00-8AA0-E256AC6ADF79}" srcOrd="1" destOrd="0" presId="urn:microsoft.com/office/officeart/2005/8/layout/orgChart1"/>
    <dgm:cxn modelId="{F41FA107-238B-4412-AE62-2D8714D09A8F}" type="presParOf" srcId="{9AE9B02B-5116-4B05-B07A-A89D6401E4D5}" destId="{8B2080CC-67FD-4481-9122-286D4DEA86E6}" srcOrd="1" destOrd="0" presId="urn:microsoft.com/office/officeart/2005/8/layout/orgChart1"/>
    <dgm:cxn modelId="{6AE0215A-50A6-463E-B5C6-4AAB44484C43}" type="presParOf" srcId="{9AE9B02B-5116-4B05-B07A-A89D6401E4D5}" destId="{F56D6247-FB00-4155-BFA5-BAA517713001}" srcOrd="2" destOrd="0" presId="urn:microsoft.com/office/officeart/2005/8/layout/orgChart1"/>
    <dgm:cxn modelId="{8724A14E-3D16-4EBF-8B75-47B94B64590C}" type="presParOf" srcId="{00C09B87-2D0E-43CF-9985-0DFFCE1EAA14}" destId="{3FC7BC00-CD68-4DFF-9F72-01F4D6ED886C}" srcOrd="2" destOrd="0" presId="urn:microsoft.com/office/officeart/2005/8/layout/orgChart1"/>
    <dgm:cxn modelId="{E18D6018-C9CC-4D10-8A06-6BC133CD7BED}" type="presParOf" srcId="{755ACD4B-599B-4AA3-AE66-8F7B772B60D8}" destId="{D30F8B9D-8548-425D-80DA-A8D01169D96E}" srcOrd="6" destOrd="0" presId="urn:microsoft.com/office/officeart/2005/8/layout/orgChart1"/>
    <dgm:cxn modelId="{7278608C-D85C-4E64-8F98-628459436EF0}" type="presParOf" srcId="{755ACD4B-599B-4AA3-AE66-8F7B772B60D8}" destId="{6B410E0D-B6B4-44C2-876F-8FF4318FD263}" srcOrd="7" destOrd="0" presId="urn:microsoft.com/office/officeart/2005/8/layout/orgChart1"/>
    <dgm:cxn modelId="{16F8FF73-190A-4110-9F4F-D042DCA2A3D2}" type="presParOf" srcId="{6B410E0D-B6B4-44C2-876F-8FF4318FD263}" destId="{0D6844D3-70B6-4DD2-873A-1341ADB977CC}" srcOrd="0" destOrd="0" presId="urn:microsoft.com/office/officeart/2005/8/layout/orgChart1"/>
    <dgm:cxn modelId="{1D90C3AB-8AEF-4438-A154-80C55E11B36E}" type="presParOf" srcId="{0D6844D3-70B6-4DD2-873A-1341ADB977CC}" destId="{3CA84C4C-2833-4250-8CF0-E40F6805067A}" srcOrd="0" destOrd="0" presId="urn:microsoft.com/office/officeart/2005/8/layout/orgChart1"/>
    <dgm:cxn modelId="{9EF7344F-7592-4BBA-9633-CDB7B4013966}" type="presParOf" srcId="{0D6844D3-70B6-4DD2-873A-1341ADB977CC}" destId="{A955D0B7-74AB-442F-9C8E-A27655810424}" srcOrd="1" destOrd="0" presId="urn:microsoft.com/office/officeart/2005/8/layout/orgChart1"/>
    <dgm:cxn modelId="{3600E643-6535-4295-943F-38C7092550FE}" type="presParOf" srcId="{6B410E0D-B6B4-44C2-876F-8FF4318FD263}" destId="{7EB7D8D6-253C-4296-8C22-AA3EA1275548}" srcOrd="1" destOrd="0" presId="urn:microsoft.com/office/officeart/2005/8/layout/orgChart1"/>
    <dgm:cxn modelId="{0105D486-DF89-4E30-BC4E-25135EE3744D}" type="presParOf" srcId="{7EB7D8D6-253C-4296-8C22-AA3EA1275548}" destId="{54A5156C-538A-4986-9F44-E33B197B5D9B}" srcOrd="0" destOrd="0" presId="urn:microsoft.com/office/officeart/2005/8/layout/orgChart1"/>
    <dgm:cxn modelId="{86819A72-7BCF-40C1-AD7D-2589FDD896CD}" type="presParOf" srcId="{7EB7D8D6-253C-4296-8C22-AA3EA1275548}" destId="{4CA839D5-63A3-4B7F-8DAC-93757A1DE88E}" srcOrd="1" destOrd="0" presId="urn:microsoft.com/office/officeart/2005/8/layout/orgChart1"/>
    <dgm:cxn modelId="{DA4CD2DC-57FD-4E95-A4F7-AAB910202D3C}" type="presParOf" srcId="{4CA839D5-63A3-4B7F-8DAC-93757A1DE88E}" destId="{BADD1B0B-5459-450E-A2F1-AA23EF7C1CE6}" srcOrd="0" destOrd="0" presId="urn:microsoft.com/office/officeart/2005/8/layout/orgChart1"/>
    <dgm:cxn modelId="{E932B6C5-66B6-4A02-970C-DB96172045CE}" type="presParOf" srcId="{BADD1B0B-5459-450E-A2F1-AA23EF7C1CE6}" destId="{B71CA669-1DD9-4822-B85A-417A021D6FDD}" srcOrd="0" destOrd="0" presId="urn:microsoft.com/office/officeart/2005/8/layout/orgChart1"/>
    <dgm:cxn modelId="{7BA05107-5954-40D3-9C18-ECCCE49A59FA}" type="presParOf" srcId="{BADD1B0B-5459-450E-A2F1-AA23EF7C1CE6}" destId="{91499E9C-1819-400C-A251-FAA686D94C1C}" srcOrd="1" destOrd="0" presId="urn:microsoft.com/office/officeart/2005/8/layout/orgChart1"/>
    <dgm:cxn modelId="{E24B041F-6E52-4129-9BCF-519E69EC7AFA}" type="presParOf" srcId="{4CA839D5-63A3-4B7F-8DAC-93757A1DE88E}" destId="{03F7C79F-B80A-4F60-8E29-80F0F0A53103}" srcOrd="1" destOrd="0" presId="urn:microsoft.com/office/officeart/2005/8/layout/orgChart1"/>
    <dgm:cxn modelId="{C6003DEF-0EB4-4E07-90F7-73992E91AE2D}" type="presParOf" srcId="{4CA839D5-63A3-4B7F-8DAC-93757A1DE88E}" destId="{1F66B099-B49B-49ED-8CB0-E2D75124FD47}" srcOrd="2" destOrd="0" presId="urn:microsoft.com/office/officeart/2005/8/layout/orgChart1"/>
    <dgm:cxn modelId="{18AAD23D-AD3B-4E3F-9612-BC7A53A2E52C}" type="presParOf" srcId="{7EB7D8D6-253C-4296-8C22-AA3EA1275548}" destId="{03B4F94B-C3FF-4520-ACE5-15653543FCCC}" srcOrd="2" destOrd="0" presId="urn:microsoft.com/office/officeart/2005/8/layout/orgChart1"/>
    <dgm:cxn modelId="{06F0DA88-DD7F-4AD4-A0F4-2E6EE2390FBE}" type="presParOf" srcId="{7EB7D8D6-253C-4296-8C22-AA3EA1275548}" destId="{D16E12C5-977C-42C5-BB28-BD10F52F34CF}" srcOrd="3" destOrd="0" presId="urn:microsoft.com/office/officeart/2005/8/layout/orgChart1"/>
    <dgm:cxn modelId="{67490214-104F-4FF4-A04F-75E3C353BA2F}" type="presParOf" srcId="{D16E12C5-977C-42C5-BB28-BD10F52F34CF}" destId="{0C3BFA77-866F-4D6A-87D7-978E2BF9F22D}" srcOrd="0" destOrd="0" presId="urn:microsoft.com/office/officeart/2005/8/layout/orgChart1"/>
    <dgm:cxn modelId="{6B49E440-55A1-44AD-90C6-00BCBA14E0A4}" type="presParOf" srcId="{0C3BFA77-866F-4D6A-87D7-978E2BF9F22D}" destId="{72797E2C-FE93-4885-B106-0150E919F40B}" srcOrd="0" destOrd="0" presId="urn:microsoft.com/office/officeart/2005/8/layout/orgChart1"/>
    <dgm:cxn modelId="{4EEEE557-DA52-46CE-ABFC-DFE8CF1A4E11}" type="presParOf" srcId="{0C3BFA77-866F-4D6A-87D7-978E2BF9F22D}" destId="{F2371448-0344-4640-B5F4-1D5453A01B5B}" srcOrd="1" destOrd="0" presId="urn:microsoft.com/office/officeart/2005/8/layout/orgChart1"/>
    <dgm:cxn modelId="{B0986266-6931-4D1C-808B-766DCBB8F3FB}" type="presParOf" srcId="{D16E12C5-977C-42C5-BB28-BD10F52F34CF}" destId="{8267C161-E67A-48BA-93AE-39C564B7EB11}" srcOrd="1" destOrd="0" presId="urn:microsoft.com/office/officeart/2005/8/layout/orgChart1"/>
    <dgm:cxn modelId="{C526F2C2-F518-4F82-B757-36B495CA12BD}" type="presParOf" srcId="{D16E12C5-977C-42C5-BB28-BD10F52F34CF}" destId="{69886BCF-273A-4AC5-A651-18263276BC62}" srcOrd="2" destOrd="0" presId="urn:microsoft.com/office/officeart/2005/8/layout/orgChart1"/>
    <dgm:cxn modelId="{7D03856E-8431-4777-A29E-A6ED15A1172B}" type="presParOf" srcId="{7EB7D8D6-253C-4296-8C22-AA3EA1275548}" destId="{28C09D9B-482D-425C-BA2C-F3FF188DD4A8}" srcOrd="4" destOrd="0" presId="urn:microsoft.com/office/officeart/2005/8/layout/orgChart1"/>
    <dgm:cxn modelId="{5162EEF4-D39C-48EC-9C92-B0106CE98D78}" type="presParOf" srcId="{7EB7D8D6-253C-4296-8C22-AA3EA1275548}" destId="{79C2D831-F927-4AF6-9711-6C5E769324F2}" srcOrd="5" destOrd="0" presId="urn:microsoft.com/office/officeart/2005/8/layout/orgChart1"/>
    <dgm:cxn modelId="{15C2232B-44F9-42E4-BEF3-D6F9C7C0C7A3}" type="presParOf" srcId="{79C2D831-F927-4AF6-9711-6C5E769324F2}" destId="{0F8296C2-658F-4BA3-891A-C221672D024F}" srcOrd="0" destOrd="0" presId="urn:microsoft.com/office/officeart/2005/8/layout/orgChart1"/>
    <dgm:cxn modelId="{EA5ABA9E-B268-4CC6-8A2C-85C656562923}" type="presParOf" srcId="{0F8296C2-658F-4BA3-891A-C221672D024F}" destId="{3C06E308-CEE7-46DE-984D-0B9DA4B9D609}" srcOrd="0" destOrd="0" presId="urn:microsoft.com/office/officeart/2005/8/layout/orgChart1"/>
    <dgm:cxn modelId="{6609538C-6805-467C-8128-259EA01C60B0}" type="presParOf" srcId="{0F8296C2-658F-4BA3-891A-C221672D024F}" destId="{51B0F3CB-5267-4135-996A-EF23CAA595EA}" srcOrd="1" destOrd="0" presId="urn:microsoft.com/office/officeart/2005/8/layout/orgChart1"/>
    <dgm:cxn modelId="{74728656-4F8D-4D5E-9911-631E6432D6A7}" type="presParOf" srcId="{79C2D831-F927-4AF6-9711-6C5E769324F2}" destId="{B13C476B-0C91-4ADE-9179-458A5CB52289}" srcOrd="1" destOrd="0" presId="urn:microsoft.com/office/officeart/2005/8/layout/orgChart1"/>
    <dgm:cxn modelId="{03B4FD11-5BBE-40BB-A3B5-052ACD1D77E2}" type="presParOf" srcId="{79C2D831-F927-4AF6-9711-6C5E769324F2}" destId="{9D1806C7-F063-484C-832A-28369D1781FB}" srcOrd="2" destOrd="0" presId="urn:microsoft.com/office/officeart/2005/8/layout/orgChart1"/>
    <dgm:cxn modelId="{7D396DA9-19D3-4AEB-B00B-04BFB27B2527}" type="presParOf" srcId="{7EB7D8D6-253C-4296-8C22-AA3EA1275548}" destId="{A04D7863-0D6A-4B65-84C5-53FB79FB3D32}" srcOrd="6" destOrd="0" presId="urn:microsoft.com/office/officeart/2005/8/layout/orgChart1"/>
    <dgm:cxn modelId="{3FBB2B77-4A64-4E9D-9C68-44EC348CFE63}" type="presParOf" srcId="{7EB7D8D6-253C-4296-8C22-AA3EA1275548}" destId="{1906225E-F110-4729-8AFC-9A755922CB22}" srcOrd="7" destOrd="0" presId="urn:microsoft.com/office/officeart/2005/8/layout/orgChart1"/>
    <dgm:cxn modelId="{964BE574-9D88-48DC-9342-0A29E2D2D12B}" type="presParOf" srcId="{1906225E-F110-4729-8AFC-9A755922CB22}" destId="{F26AF830-04AA-4124-AFFD-53308D24CA44}" srcOrd="0" destOrd="0" presId="urn:microsoft.com/office/officeart/2005/8/layout/orgChart1"/>
    <dgm:cxn modelId="{88121FBA-7F70-429E-BADB-7D9E8301801F}" type="presParOf" srcId="{F26AF830-04AA-4124-AFFD-53308D24CA44}" destId="{2FD5C1F6-F51E-48B3-8C1D-53D94784F172}" srcOrd="0" destOrd="0" presId="urn:microsoft.com/office/officeart/2005/8/layout/orgChart1"/>
    <dgm:cxn modelId="{F923CF33-3BAB-40B2-AC36-8C859B476DF4}" type="presParOf" srcId="{F26AF830-04AA-4124-AFFD-53308D24CA44}" destId="{3B44C4D6-D2BE-4F20-BD52-FF085B3BEC15}" srcOrd="1" destOrd="0" presId="urn:microsoft.com/office/officeart/2005/8/layout/orgChart1"/>
    <dgm:cxn modelId="{9D25E2CF-100F-4EE8-BFA0-94B4BAB4A798}" type="presParOf" srcId="{1906225E-F110-4729-8AFC-9A755922CB22}" destId="{ED47276F-2280-4A73-845A-E46E5282A188}" srcOrd="1" destOrd="0" presId="urn:microsoft.com/office/officeart/2005/8/layout/orgChart1"/>
    <dgm:cxn modelId="{513AD8E9-5CA7-401E-BFBB-667845854E19}" type="presParOf" srcId="{1906225E-F110-4729-8AFC-9A755922CB22}" destId="{2FCE7683-8ACB-4847-8B21-66E92191EFDE}" srcOrd="2" destOrd="0" presId="urn:microsoft.com/office/officeart/2005/8/layout/orgChart1"/>
    <dgm:cxn modelId="{8952CC0C-3091-43A5-985C-A62D2633A1DC}" type="presParOf" srcId="{6B410E0D-B6B4-44C2-876F-8FF4318FD263}" destId="{CA7FFDEE-8730-42B3-8D6D-30E87D8780BD}" srcOrd="2" destOrd="0" presId="urn:microsoft.com/office/officeart/2005/8/layout/orgChart1"/>
    <dgm:cxn modelId="{A54849ED-1329-419E-8F16-00074B160B5F}" type="presParOf" srcId="{625F59DA-159A-4C83-B694-3C29179944E5}" destId="{7F9C53D1-6D4F-4A0B-8BB6-1AB6B89996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C0890692-F4AD-4632-91D2-88255D80AED8}" type="doc">
      <dgm:prSet loTypeId="urn:microsoft.com/office/officeart/2005/8/layout/hProcess9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3C209F7-92CD-45E7-A72D-87989447093A}">
      <dgm:prSet phldrT="[Text]"/>
      <dgm:spPr/>
      <dgm:t>
        <a:bodyPr/>
        <a:lstStyle/>
        <a:p>
          <a:r>
            <a:rPr lang="en-US" dirty="0" smtClean="0"/>
            <a:t>0pen ended</a:t>
          </a:r>
        </a:p>
      </dgm:t>
    </dgm:pt>
    <dgm:pt modelId="{8CF935BD-8EDC-479D-8DE0-26D59B7CB939}" type="parTrans" cxnId="{CF4A0CF5-93A6-46F5-8D69-5B933BBEFD4D}">
      <dgm:prSet/>
      <dgm:spPr/>
      <dgm:t>
        <a:bodyPr/>
        <a:lstStyle/>
        <a:p>
          <a:endParaRPr lang="en-IN"/>
        </a:p>
      </dgm:t>
    </dgm:pt>
    <dgm:pt modelId="{D03B502C-D30A-4720-A05A-4C633224EAAA}" type="sibTrans" cxnId="{CF4A0CF5-93A6-46F5-8D69-5B933BBEFD4D}">
      <dgm:prSet/>
      <dgm:spPr/>
      <dgm:t>
        <a:bodyPr/>
        <a:lstStyle/>
        <a:p>
          <a:endParaRPr lang="en-IN"/>
        </a:p>
      </dgm:t>
    </dgm:pt>
    <dgm:pt modelId="{AE0DBC1F-26BD-4FFA-94BE-6B1E8C613B06}">
      <dgm:prSet phldrT="[Text]"/>
      <dgm:spPr/>
      <dgm:t>
        <a:bodyPr/>
        <a:lstStyle/>
        <a:p>
          <a:r>
            <a:rPr lang="en-US" dirty="0" smtClean="0"/>
            <a:t>Peg leg</a:t>
          </a:r>
          <a:endParaRPr lang="en-IN" dirty="0"/>
        </a:p>
      </dgm:t>
    </dgm:pt>
    <dgm:pt modelId="{7BB9011F-FEAF-4CC2-8E36-9455E3AD83F9}" type="parTrans" cxnId="{0882D885-2A83-4BC6-B7F2-578BB33621E0}">
      <dgm:prSet/>
      <dgm:spPr/>
      <dgm:t>
        <a:bodyPr/>
        <a:lstStyle/>
        <a:p>
          <a:endParaRPr lang="en-IN"/>
        </a:p>
      </dgm:t>
    </dgm:pt>
    <dgm:pt modelId="{6E104C64-FD19-4B98-B0D2-C0E38E2E260F}" type="sibTrans" cxnId="{0882D885-2A83-4BC6-B7F2-578BB33621E0}">
      <dgm:prSet/>
      <dgm:spPr/>
      <dgm:t>
        <a:bodyPr/>
        <a:lstStyle/>
        <a:p>
          <a:endParaRPr lang="en-IN"/>
        </a:p>
      </dgm:t>
    </dgm:pt>
    <dgm:pt modelId="{9A072F7B-06C4-4CC9-96DE-64E9D0FCCA45}">
      <dgm:prSet phldrT="[Text]"/>
      <dgm:spPr/>
      <dgm:t>
        <a:bodyPr/>
        <a:lstStyle/>
        <a:p>
          <a:r>
            <a:rPr lang="en-US" dirty="0" smtClean="0"/>
            <a:t>Conv. wooden type</a:t>
          </a:r>
          <a:endParaRPr lang="en-IN" dirty="0"/>
        </a:p>
      </dgm:t>
    </dgm:pt>
    <dgm:pt modelId="{EEDC1F0C-30D9-485C-ACE6-59D7B617E022}" type="parTrans" cxnId="{22D076C5-6A2D-4B0B-9326-714BC0960CF7}">
      <dgm:prSet/>
      <dgm:spPr/>
      <dgm:t>
        <a:bodyPr/>
        <a:lstStyle/>
        <a:p>
          <a:endParaRPr lang="en-IN"/>
        </a:p>
      </dgm:t>
    </dgm:pt>
    <dgm:pt modelId="{C9585283-B5FF-42D4-8EF6-182CC7544F5A}" type="sibTrans" cxnId="{22D076C5-6A2D-4B0B-9326-714BC0960CF7}">
      <dgm:prSet/>
      <dgm:spPr/>
      <dgm:t>
        <a:bodyPr/>
        <a:lstStyle/>
        <a:p>
          <a:endParaRPr lang="en-IN"/>
        </a:p>
      </dgm:t>
    </dgm:pt>
    <dgm:pt modelId="{1F3DBE14-F6AD-4CD3-B40B-5B22B0B9ABF1}">
      <dgm:prSet phldrT="[Text]"/>
      <dgm:spPr/>
      <dgm:t>
        <a:bodyPr/>
        <a:lstStyle/>
        <a:p>
          <a:r>
            <a:rPr lang="en-US" dirty="0" smtClean="0"/>
            <a:t>Cane prosthesis</a:t>
          </a:r>
          <a:endParaRPr lang="en-IN" dirty="0"/>
        </a:p>
      </dgm:t>
    </dgm:pt>
    <dgm:pt modelId="{345F2A3D-0B85-4B7F-9A1A-776D9FFA8D58}" type="parTrans" cxnId="{A5570809-982A-4445-8EF2-25E59274F630}">
      <dgm:prSet/>
      <dgm:spPr/>
      <dgm:t>
        <a:bodyPr/>
        <a:lstStyle/>
        <a:p>
          <a:endParaRPr lang="en-IN"/>
        </a:p>
      </dgm:t>
    </dgm:pt>
    <dgm:pt modelId="{8EFA9150-FC28-4EB5-900D-05E935565FAE}" type="sibTrans" cxnId="{A5570809-982A-4445-8EF2-25E59274F630}">
      <dgm:prSet/>
      <dgm:spPr/>
      <dgm:t>
        <a:bodyPr/>
        <a:lstStyle/>
        <a:p>
          <a:endParaRPr lang="en-IN"/>
        </a:p>
      </dgm:t>
    </dgm:pt>
    <dgm:pt modelId="{33D2683E-1D17-4D23-AACC-706390853457}">
      <dgm:prSet phldrT="[Text]"/>
      <dgm:spPr/>
      <dgm:t>
        <a:bodyPr/>
        <a:lstStyle/>
        <a:p>
          <a:r>
            <a:rPr lang="en-US" dirty="0" smtClean="0"/>
            <a:t>PTB</a:t>
          </a:r>
        </a:p>
        <a:p>
          <a:r>
            <a:rPr lang="en-US" dirty="0" smtClean="0"/>
            <a:t>&amp;</a:t>
          </a:r>
        </a:p>
        <a:p>
          <a:r>
            <a:rPr lang="en-US" dirty="0" smtClean="0"/>
            <a:t>its variants</a:t>
          </a:r>
          <a:endParaRPr lang="en-IN" dirty="0"/>
        </a:p>
      </dgm:t>
    </dgm:pt>
    <dgm:pt modelId="{CC5B873E-B2C8-4189-BC26-2BFB6A0C3C98}" type="parTrans" cxnId="{84C493B1-3662-47C7-AA7F-2A06A48C1AEE}">
      <dgm:prSet/>
      <dgm:spPr/>
      <dgm:t>
        <a:bodyPr/>
        <a:lstStyle/>
        <a:p>
          <a:endParaRPr lang="en-IN"/>
        </a:p>
      </dgm:t>
    </dgm:pt>
    <dgm:pt modelId="{381F148F-6E43-48DF-AC9A-13685B6A84CA}" type="sibTrans" cxnId="{84C493B1-3662-47C7-AA7F-2A06A48C1AEE}">
      <dgm:prSet/>
      <dgm:spPr/>
      <dgm:t>
        <a:bodyPr/>
        <a:lstStyle/>
        <a:p>
          <a:endParaRPr lang="en-IN"/>
        </a:p>
      </dgm:t>
    </dgm:pt>
    <dgm:pt modelId="{942B1FFA-FD4B-41AD-862A-1C57A9158B3A}">
      <dgm:prSet phldrT="[Text]"/>
      <dgm:spPr/>
      <dgm:t>
        <a:bodyPr/>
        <a:lstStyle/>
        <a:p>
          <a:r>
            <a:rPr lang="en-US" dirty="0" smtClean="0"/>
            <a:t>TSB</a:t>
          </a:r>
        </a:p>
        <a:p>
          <a:r>
            <a:rPr lang="en-US" dirty="0" smtClean="0"/>
            <a:t>-HSD</a:t>
          </a:r>
        </a:p>
        <a:p>
          <a:r>
            <a:rPr lang="en-US" dirty="0" smtClean="0"/>
            <a:t>-3S</a:t>
          </a:r>
        </a:p>
      </dgm:t>
    </dgm:pt>
    <dgm:pt modelId="{DC006820-CBA9-4A82-8189-EC19FB3ACA19}" type="parTrans" cxnId="{BFED95C3-4D78-4648-9F74-6728FBE3A463}">
      <dgm:prSet/>
      <dgm:spPr/>
      <dgm:t>
        <a:bodyPr/>
        <a:lstStyle/>
        <a:p>
          <a:endParaRPr lang="en-IN"/>
        </a:p>
      </dgm:t>
    </dgm:pt>
    <dgm:pt modelId="{F54C8883-4039-484C-B404-481C4E303ECE}" type="sibTrans" cxnId="{BFED95C3-4D78-4648-9F74-6728FBE3A463}">
      <dgm:prSet/>
      <dgm:spPr/>
      <dgm:t>
        <a:bodyPr/>
        <a:lstStyle/>
        <a:p>
          <a:endParaRPr lang="en-IN"/>
        </a:p>
      </dgm:t>
    </dgm:pt>
    <dgm:pt modelId="{59458FAB-D8A5-4742-ACDB-5B134F202A0D}">
      <dgm:prSet phldrT="[Text]"/>
      <dgm:spPr/>
      <dgm:t>
        <a:bodyPr/>
        <a:lstStyle/>
        <a:p>
          <a:r>
            <a:rPr lang="en-US" dirty="0" smtClean="0"/>
            <a:t>Pump it up design</a:t>
          </a:r>
          <a:endParaRPr lang="en-IN" dirty="0"/>
        </a:p>
      </dgm:t>
    </dgm:pt>
    <dgm:pt modelId="{13943354-6B44-4674-923D-80042359A988}" type="parTrans" cxnId="{18998659-5180-4F9B-83B0-C8219E084B50}">
      <dgm:prSet/>
      <dgm:spPr/>
      <dgm:t>
        <a:bodyPr/>
        <a:lstStyle/>
        <a:p>
          <a:endParaRPr lang="en-IN"/>
        </a:p>
      </dgm:t>
    </dgm:pt>
    <dgm:pt modelId="{00B4E034-72DF-4C81-9FFD-C9B5AA487ACE}" type="sibTrans" cxnId="{18998659-5180-4F9B-83B0-C8219E084B50}">
      <dgm:prSet/>
      <dgm:spPr/>
      <dgm:t>
        <a:bodyPr/>
        <a:lstStyle/>
        <a:p>
          <a:endParaRPr lang="en-IN"/>
        </a:p>
      </dgm:t>
    </dgm:pt>
    <dgm:pt modelId="{9AE310BB-B171-45AB-BF72-CF3DFB88AEC6}" type="pres">
      <dgm:prSet presAssocID="{C0890692-F4AD-4632-91D2-88255D80AED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03E7F6A5-5950-4D6E-8719-FB2F0248BA1C}" type="pres">
      <dgm:prSet presAssocID="{C0890692-F4AD-4632-91D2-88255D80AED8}" presName="arrow" presStyleLbl="bgShp" presStyleIdx="0" presStyleCnt="1"/>
      <dgm:spPr/>
    </dgm:pt>
    <dgm:pt modelId="{D5AEAAF9-DD67-4844-AC37-5D5D7914AAFC}" type="pres">
      <dgm:prSet presAssocID="{C0890692-F4AD-4632-91D2-88255D80AED8}" presName="linearProcess" presStyleCnt="0"/>
      <dgm:spPr/>
    </dgm:pt>
    <dgm:pt modelId="{38BC0798-AD09-4998-92D1-B0BBC7E8202C}" type="pres">
      <dgm:prSet presAssocID="{A3C209F7-92CD-45E7-A72D-87989447093A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C31DF70-FC6B-4B21-AB43-5C4C67935B31}" type="pres">
      <dgm:prSet presAssocID="{D03B502C-D30A-4720-A05A-4C633224EAAA}" presName="sibTrans" presStyleCnt="0"/>
      <dgm:spPr/>
    </dgm:pt>
    <dgm:pt modelId="{42D9CB69-B420-42DA-9705-0F760B48BBD3}" type="pres">
      <dgm:prSet presAssocID="{AE0DBC1F-26BD-4FFA-94BE-6B1E8C613B06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3C955D3-F7C3-45C6-BFF9-837DC9E5DB5B}" type="pres">
      <dgm:prSet presAssocID="{6E104C64-FD19-4B98-B0D2-C0E38E2E260F}" presName="sibTrans" presStyleCnt="0"/>
      <dgm:spPr/>
    </dgm:pt>
    <dgm:pt modelId="{B17A3312-A3D0-47E9-9471-6B4FB6EE9590}" type="pres">
      <dgm:prSet presAssocID="{9A072F7B-06C4-4CC9-96DE-64E9D0FCCA45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EDDAAE9-DC65-4562-8098-69BA77D1EBB0}" type="pres">
      <dgm:prSet presAssocID="{C9585283-B5FF-42D4-8EF6-182CC7544F5A}" presName="sibTrans" presStyleCnt="0"/>
      <dgm:spPr/>
    </dgm:pt>
    <dgm:pt modelId="{BCBB03C4-FF36-468E-9E07-BB70725B3466}" type="pres">
      <dgm:prSet presAssocID="{1F3DBE14-F6AD-4CD3-B40B-5B22B0B9ABF1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EE3FB43-BCEC-43A2-8FBD-08C0EDCCEB6C}" type="pres">
      <dgm:prSet presAssocID="{8EFA9150-FC28-4EB5-900D-05E935565FAE}" presName="sibTrans" presStyleCnt="0"/>
      <dgm:spPr/>
    </dgm:pt>
    <dgm:pt modelId="{84A8168D-A587-4E06-86CD-195223576E9B}" type="pres">
      <dgm:prSet presAssocID="{33D2683E-1D17-4D23-AACC-706390853457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49A8046-57C6-446C-94ED-BE081A4919EB}" type="pres">
      <dgm:prSet presAssocID="{381F148F-6E43-48DF-AC9A-13685B6A84CA}" presName="sibTrans" presStyleCnt="0"/>
      <dgm:spPr/>
    </dgm:pt>
    <dgm:pt modelId="{050A01C6-8069-445C-B1C8-5E7B88A3A394}" type="pres">
      <dgm:prSet presAssocID="{942B1FFA-FD4B-41AD-862A-1C57A9158B3A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955902D-D9C5-4953-B8B5-67CC27BB30F9}" type="pres">
      <dgm:prSet presAssocID="{F54C8883-4039-484C-B404-481C4E303ECE}" presName="sibTrans" presStyleCnt="0"/>
      <dgm:spPr/>
    </dgm:pt>
    <dgm:pt modelId="{0210A697-B810-4B93-820F-BC7155EB6849}" type="pres">
      <dgm:prSet presAssocID="{59458FAB-D8A5-4742-ACDB-5B134F202A0D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1C150D3-0E81-4C74-80A5-5B519E8673C8}" type="presOf" srcId="{1F3DBE14-F6AD-4CD3-B40B-5B22B0B9ABF1}" destId="{BCBB03C4-FF36-468E-9E07-BB70725B3466}" srcOrd="0" destOrd="0" presId="urn:microsoft.com/office/officeart/2005/8/layout/hProcess9"/>
    <dgm:cxn modelId="{5DA13B98-25D2-4C61-9CC4-52534EE01C4B}" type="presOf" srcId="{9A072F7B-06C4-4CC9-96DE-64E9D0FCCA45}" destId="{B17A3312-A3D0-47E9-9471-6B4FB6EE9590}" srcOrd="0" destOrd="0" presId="urn:microsoft.com/office/officeart/2005/8/layout/hProcess9"/>
    <dgm:cxn modelId="{0882D885-2A83-4BC6-B7F2-578BB33621E0}" srcId="{C0890692-F4AD-4632-91D2-88255D80AED8}" destId="{AE0DBC1F-26BD-4FFA-94BE-6B1E8C613B06}" srcOrd="1" destOrd="0" parTransId="{7BB9011F-FEAF-4CC2-8E36-9455E3AD83F9}" sibTransId="{6E104C64-FD19-4B98-B0D2-C0E38E2E260F}"/>
    <dgm:cxn modelId="{CF4A0CF5-93A6-46F5-8D69-5B933BBEFD4D}" srcId="{C0890692-F4AD-4632-91D2-88255D80AED8}" destId="{A3C209F7-92CD-45E7-A72D-87989447093A}" srcOrd="0" destOrd="0" parTransId="{8CF935BD-8EDC-479D-8DE0-26D59B7CB939}" sibTransId="{D03B502C-D30A-4720-A05A-4C633224EAAA}"/>
    <dgm:cxn modelId="{22D076C5-6A2D-4B0B-9326-714BC0960CF7}" srcId="{C0890692-F4AD-4632-91D2-88255D80AED8}" destId="{9A072F7B-06C4-4CC9-96DE-64E9D0FCCA45}" srcOrd="2" destOrd="0" parTransId="{EEDC1F0C-30D9-485C-ACE6-59D7B617E022}" sibTransId="{C9585283-B5FF-42D4-8EF6-182CC7544F5A}"/>
    <dgm:cxn modelId="{B2FC5FA3-ADF4-410D-973C-3E32FCFFD9FC}" type="presOf" srcId="{C0890692-F4AD-4632-91D2-88255D80AED8}" destId="{9AE310BB-B171-45AB-BF72-CF3DFB88AEC6}" srcOrd="0" destOrd="0" presId="urn:microsoft.com/office/officeart/2005/8/layout/hProcess9"/>
    <dgm:cxn modelId="{38AA3857-56E7-4364-9432-4A440AA71BF4}" type="presOf" srcId="{59458FAB-D8A5-4742-ACDB-5B134F202A0D}" destId="{0210A697-B810-4B93-820F-BC7155EB6849}" srcOrd="0" destOrd="0" presId="urn:microsoft.com/office/officeart/2005/8/layout/hProcess9"/>
    <dgm:cxn modelId="{6F363D14-4584-4369-9BA6-47F08EBF05C3}" type="presOf" srcId="{942B1FFA-FD4B-41AD-862A-1C57A9158B3A}" destId="{050A01C6-8069-445C-B1C8-5E7B88A3A394}" srcOrd="0" destOrd="0" presId="urn:microsoft.com/office/officeart/2005/8/layout/hProcess9"/>
    <dgm:cxn modelId="{18998659-5180-4F9B-83B0-C8219E084B50}" srcId="{C0890692-F4AD-4632-91D2-88255D80AED8}" destId="{59458FAB-D8A5-4742-ACDB-5B134F202A0D}" srcOrd="6" destOrd="0" parTransId="{13943354-6B44-4674-923D-80042359A988}" sibTransId="{00B4E034-72DF-4C81-9FFD-C9B5AA487ACE}"/>
    <dgm:cxn modelId="{D069014E-E1E9-4BA6-9DB5-CABC2AE0DA29}" type="presOf" srcId="{AE0DBC1F-26BD-4FFA-94BE-6B1E8C613B06}" destId="{42D9CB69-B420-42DA-9705-0F760B48BBD3}" srcOrd="0" destOrd="0" presId="urn:microsoft.com/office/officeart/2005/8/layout/hProcess9"/>
    <dgm:cxn modelId="{E781E669-30B4-4220-99C6-69819C40E95D}" type="presOf" srcId="{A3C209F7-92CD-45E7-A72D-87989447093A}" destId="{38BC0798-AD09-4998-92D1-B0BBC7E8202C}" srcOrd="0" destOrd="0" presId="urn:microsoft.com/office/officeart/2005/8/layout/hProcess9"/>
    <dgm:cxn modelId="{BFED95C3-4D78-4648-9F74-6728FBE3A463}" srcId="{C0890692-F4AD-4632-91D2-88255D80AED8}" destId="{942B1FFA-FD4B-41AD-862A-1C57A9158B3A}" srcOrd="5" destOrd="0" parTransId="{DC006820-CBA9-4A82-8189-EC19FB3ACA19}" sibTransId="{F54C8883-4039-484C-B404-481C4E303ECE}"/>
    <dgm:cxn modelId="{84C493B1-3662-47C7-AA7F-2A06A48C1AEE}" srcId="{C0890692-F4AD-4632-91D2-88255D80AED8}" destId="{33D2683E-1D17-4D23-AACC-706390853457}" srcOrd="4" destOrd="0" parTransId="{CC5B873E-B2C8-4189-BC26-2BFB6A0C3C98}" sibTransId="{381F148F-6E43-48DF-AC9A-13685B6A84CA}"/>
    <dgm:cxn modelId="{A5570809-982A-4445-8EF2-25E59274F630}" srcId="{C0890692-F4AD-4632-91D2-88255D80AED8}" destId="{1F3DBE14-F6AD-4CD3-B40B-5B22B0B9ABF1}" srcOrd="3" destOrd="0" parTransId="{345F2A3D-0B85-4B7F-9A1A-776D9FFA8D58}" sibTransId="{8EFA9150-FC28-4EB5-900D-05E935565FAE}"/>
    <dgm:cxn modelId="{EEDDC87E-185B-4286-9BA3-11661BCF90B0}" type="presOf" srcId="{33D2683E-1D17-4D23-AACC-706390853457}" destId="{84A8168D-A587-4E06-86CD-195223576E9B}" srcOrd="0" destOrd="0" presId="urn:microsoft.com/office/officeart/2005/8/layout/hProcess9"/>
    <dgm:cxn modelId="{D28ACCA2-4372-488F-A85E-796EACA5758B}" type="presParOf" srcId="{9AE310BB-B171-45AB-BF72-CF3DFB88AEC6}" destId="{03E7F6A5-5950-4D6E-8719-FB2F0248BA1C}" srcOrd="0" destOrd="0" presId="urn:microsoft.com/office/officeart/2005/8/layout/hProcess9"/>
    <dgm:cxn modelId="{451C5251-64A9-46FC-9485-88AF8C89AE3C}" type="presParOf" srcId="{9AE310BB-B171-45AB-BF72-CF3DFB88AEC6}" destId="{D5AEAAF9-DD67-4844-AC37-5D5D7914AAFC}" srcOrd="1" destOrd="0" presId="urn:microsoft.com/office/officeart/2005/8/layout/hProcess9"/>
    <dgm:cxn modelId="{9663ED16-680C-4936-B0F5-BCA90F9A5911}" type="presParOf" srcId="{D5AEAAF9-DD67-4844-AC37-5D5D7914AAFC}" destId="{38BC0798-AD09-4998-92D1-B0BBC7E8202C}" srcOrd="0" destOrd="0" presId="urn:microsoft.com/office/officeart/2005/8/layout/hProcess9"/>
    <dgm:cxn modelId="{A92934EE-8110-4DEB-95B4-C352C18EDB78}" type="presParOf" srcId="{D5AEAAF9-DD67-4844-AC37-5D5D7914AAFC}" destId="{2C31DF70-FC6B-4B21-AB43-5C4C67935B31}" srcOrd="1" destOrd="0" presId="urn:microsoft.com/office/officeart/2005/8/layout/hProcess9"/>
    <dgm:cxn modelId="{082397A3-540F-479E-9B70-250BA29DD42D}" type="presParOf" srcId="{D5AEAAF9-DD67-4844-AC37-5D5D7914AAFC}" destId="{42D9CB69-B420-42DA-9705-0F760B48BBD3}" srcOrd="2" destOrd="0" presId="urn:microsoft.com/office/officeart/2005/8/layout/hProcess9"/>
    <dgm:cxn modelId="{09749ED0-9E7C-4D0E-8867-835C9A19DBC9}" type="presParOf" srcId="{D5AEAAF9-DD67-4844-AC37-5D5D7914AAFC}" destId="{E3C955D3-F7C3-45C6-BFF9-837DC9E5DB5B}" srcOrd="3" destOrd="0" presId="urn:microsoft.com/office/officeart/2005/8/layout/hProcess9"/>
    <dgm:cxn modelId="{A1D40E8B-E4A7-4E10-BBD3-74314FA3962A}" type="presParOf" srcId="{D5AEAAF9-DD67-4844-AC37-5D5D7914AAFC}" destId="{B17A3312-A3D0-47E9-9471-6B4FB6EE9590}" srcOrd="4" destOrd="0" presId="urn:microsoft.com/office/officeart/2005/8/layout/hProcess9"/>
    <dgm:cxn modelId="{A879E7EE-D401-4E25-9767-86E5B142B41B}" type="presParOf" srcId="{D5AEAAF9-DD67-4844-AC37-5D5D7914AAFC}" destId="{CEDDAAE9-DC65-4562-8098-69BA77D1EBB0}" srcOrd="5" destOrd="0" presId="urn:microsoft.com/office/officeart/2005/8/layout/hProcess9"/>
    <dgm:cxn modelId="{04D58D81-6139-429D-A87F-ADF4656126D4}" type="presParOf" srcId="{D5AEAAF9-DD67-4844-AC37-5D5D7914AAFC}" destId="{BCBB03C4-FF36-468E-9E07-BB70725B3466}" srcOrd="6" destOrd="0" presId="urn:microsoft.com/office/officeart/2005/8/layout/hProcess9"/>
    <dgm:cxn modelId="{C13A6278-05BC-400D-88E0-85DCEA5223A7}" type="presParOf" srcId="{D5AEAAF9-DD67-4844-AC37-5D5D7914AAFC}" destId="{0EE3FB43-BCEC-43A2-8FBD-08C0EDCCEB6C}" srcOrd="7" destOrd="0" presId="urn:microsoft.com/office/officeart/2005/8/layout/hProcess9"/>
    <dgm:cxn modelId="{990025AD-03B1-4BC3-8D78-AA7EE404A4DD}" type="presParOf" srcId="{D5AEAAF9-DD67-4844-AC37-5D5D7914AAFC}" destId="{84A8168D-A587-4E06-86CD-195223576E9B}" srcOrd="8" destOrd="0" presId="urn:microsoft.com/office/officeart/2005/8/layout/hProcess9"/>
    <dgm:cxn modelId="{11EBAC22-9BC4-46C2-A8FA-5E6C30752F9A}" type="presParOf" srcId="{D5AEAAF9-DD67-4844-AC37-5D5D7914AAFC}" destId="{549A8046-57C6-446C-94ED-BE081A4919EB}" srcOrd="9" destOrd="0" presId="urn:microsoft.com/office/officeart/2005/8/layout/hProcess9"/>
    <dgm:cxn modelId="{EA87FF5E-864F-4F8D-BB69-5A997DB03769}" type="presParOf" srcId="{D5AEAAF9-DD67-4844-AC37-5D5D7914AAFC}" destId="{050A01C6-8069-445C-B1C8-5E7B88A3A394}" srcOrd="10" destOrd="0" presId="urn:microsoft.com/office/officeart/2005/8/layout/hProcess9"/>
    <dgm:cxn modelId="{D1A8221C-84ED-48D7-9BE0-AF56523A22C9}" type="presParOf" srcId="{D5AEAAF9-DD67-4844-AC37-5D5D7914AAFC}" destId="{4955902D-D9C5-4953-B8B5-67CC27BB30F9}" srcOrd="11" destOrd="0" presId="urn:microsoft.com/office/officeart/2005/8/layout/hProcess9"/>
    <dgm:cxn modelId="{EFECE3EC-5EA0-4F99-92E0-C08E573777E8}" type="presParOf" srcId="{D5AEAAF9-DD67-4844-AC37-5D5D7914AAFC}" destId="{0210A697-B810-4B93-820F-BC7155EB6849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B6907C0-EF07-4033-A504-D8137A01A4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Uniform compression</a:t>
          </a:r>
          <a:endParaRPr lang="en-US" sz="1300" dirty="0">
            <a:solidFill>
              <a:schemeClr val="bg1"/>
            </a:solidFill>
          </a:endParaRPr>
        </a:p>
      </dgm:t>
    </dgm:pt>
    <dgm:pt modelId="{787E26AF-0FA0-4103-87D2-FA542C11819C}" type="par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6278C7-D3E2-4D67-B90B-F370163F3EF4}" type="sib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Liner/residual limb protection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69099CF2-BF42-4B58-8E09-23B5A889DD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Skin friendly</a:t>
          </a:r>
          <a:endParaRPr lang="en-US" sz="1300" dirty="0">
            <a:solidFill>
              <a:schemeClr val="bg1"/>
            </a:solidFill>
          </a:endParaRPr>
        </a:p>
      </dgm:t>
    </dgm:pt>
    <dgm:pt modelId="{1608E33F-9F3A-4833-838D-19D84ADEA696}" type="parTrans" cxnId="{EB937F77-65A2-4968-89C5-ECB189872A23}">
      <dgm:prSet/>
      <dgm:spPr/>
      <dgm:t>
        <a:bodyPr/>
        <a:lstStyle/>
        <a:p>
          <a:endParaRPr lang="en-US"/>
        </a:p>
      </dgm:t>
    </dgm:pt>
    <dgm:pt modelId="{982A3FB9-07C0-4619-96A1-264A0EDCA93D}" type="sibTrans" cxnId="{EB937F77-65A2-4968-89C5-ECB189872A23}">
      <dgm:prSet/>
      <dgm:spPr/>
      <dgm:t>
        <a:bodyPr/>
        <a:lstStyle/>
        <a:p>
          <a:endParaRPr lang="en-US"/>
        </a:p>
      </dgm:t>
    </dgm:pt>
    <dgm:pt modelId="{DD2C1D5D-F690-4EBE-A89A-681153A4159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Compensates for residual limb volume fluctuations </a:t>
          </a:r>
          <a:endParaRPr lang="en-US" sz="1300" dirty="0">
            <a:solidFill>
              <a:schemeClr val="bg1"/>
            </a:solidFill>
          </a:endParaRPr>
        </a:p>
      </dgm:t>
    </dgm:pt>
    <dgm:pt modelId="{DE02063A-D9BB-4F84-8146-D5D02F8E0442}" type="parTrans" cxnId="{04782C5B-8D44-44FE-A756-84E8768514A0}">
      <dgm:prSet/>
      <dgm:spPr/>
      <dgm:t>
        <a:bodyPr/>
        <a:lstStyle/>
        <a:p>
          <a:endParaRPr lang="en-US"/>
        </a:p>
      </dgm:t>
    </dgm:pt>
    <dgm:pt modelId="{79BDF871-7240-47B6-8F21-7E24D54F8C86}" type="sibTrans" cxnId="{04782C5B-8D44-44FE-A756-84E8768514A0}">
      <dgm:prSet/>
      <dgm:spPr/>
      <dgm:t>
        <a:bodyPr/>
        <a:lstStyle/>
        <a:p>
          <a:endParaRPr lang="en-US"/>
        </a:p>
      </dgm:t>
    </dgm:pt>
    <dgm:pt modelId="{2016F11F-8C42-43B2-90C6-6C4363DF144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pPr algn="l"/>
          <a:r>
            <a:rPr lang="en-US" sz="1300" dirty="0" smtClean="0">
              <a:solidFill>
                <a:schemeClr val="bg1"/>
              </a:solidFill>
            </a:rPr>
            <a:t>Thin end of stockings allows a number of stockings to be worn </a:t>
          </a:r>
          <a:endParaRPr lang="en-US" sz="1300" dirty="0">
            <a:solidFill>
              <a:schemeClr val="bg1"/>
            </a:solidFill>
          </a:endParaRPr>
        </a:p>
      </dgm:t>
    </dgm:pt>
    <dgm:pt modelId="{CE6E67EA-812A-478D-9E9A-02B0B7AC321F}" type="parTrans" cxnId="{7A515FB2-43BB-43B5-A016-EF50FDDE97E0}">
      <dgm:prSet/>
      <dgm:spPr/>
      <dgm:t>
        <a:bodyPr/>
        <a:lstStyle/>
        <a:p>
          <a:endParaRPr lang="en-US"/>
        </a:p>
      </dgm:t>
    </dgm:pt>
    <dgm:pt modelId="{78081180-A110-4363-8704-E18C1BAFA8D9}" type="sibTrans" cxnId="{7A515FB2-43BB-43B5-A016-EF50FDDE97E0}">
      <dgm:prSet/>
      <dgm:spPr/>
      <dgm:t>
        <a:bodyPr/>
        <a:lstStyle/>
        <a:p>
          <a:endParaRPr lang="en-US"/>
        </a:p>
      </dgm:t>
    </dgm:pt>
    <dgm:pt modelId="{AD5BC2E7-5E95-41FE-A1D3-3DFAAAB2AD4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pPr algn="l"/>
          <a:r>
            <a:rPr lang="en-US" sz="1300" dirty="0" smtClean="0">
              <a:solidFill>
                <a:schemeClr val="bg1"/>
              </a:solidFill>
            </a:rPr>
            <a:t>Three different variant: nylon, cotton, terry</a:t>
          </a:r>
          <a:endParaRPr lang="en-US" sz="1300" dirty="0">
            <a:solidFill>
              <a:schemeClr val="bg1"/>
            </a:solidFill>
          </a:endParaRPr>
        </a:p>
      </dgm:t>
    </dgm:pt>
    <dgm:pt modelId="{6D36A26F-DAEB-4801-82C8-9D641C40531F}" type="parTrans" cxnId="{1FAF4991-BCAE-4E1E-BB35-8F2319931328}">
      <dgm:prSet/>
      <dgm:spPr/>
      <dgm:t>
        <a:bodyPr/>
        <a:lstStyle/>
        <a:p>
          <a:endParaRPr lang="en-US"/>
        </a:p>
      </dgm:t>
    </dgm:pt>
    <dgm:pt modelId="{0D642F49-6123-4895-938F-CF3F76D86FAA}" type="sibTrans" cxnId="{1FAF4991-BCAE-4E1E-BB35-8F2319931328}">
      <dgm:prSet/>
      <dgm:spPr/>
      <dgm:t>
        <a:bodyPr/>
        <a:lstStyle/>
        <a:p>
          <a:endParaRPr lang="en-US"/>
        </a:p>
      </dgm:t>
    </dgm:pt>
    <dgm:pt modelId="{20C452EB-13C0-40EB-BEE8-29D6D914FAD1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pPr algn="l"/>
          <a:r>
            <a:rPr lang="en-US" sz="1300" dirty="0" smtClean="0">
              <a:solidFill>
                <a:schemeClr val="bg1"/>
              </a:solidFill>
            </a:rPr>
            <a:t>Highly elastic knit with soft cuffs</a:t>
          </a:r>
          <a:endParaRPr lang="en-US" sz="1300" dirty="0">
            <a:solidFill>
              <a:schemeClr val="bg1"/>
            </a:solidFill>
          </a:endParaRPr>
        </a:p>
      </dgm:t>
    </dgm:pt>
    <dgm:pt modelId="{024FE544-1DB8-4BC9-961A-DAA8FC47E441}" type="parTrans" cxnId="{61B41CDD-FA63-4D7B-B249-8CD4F5724D90}">
      <dgm:prSet/>
      <dgm:spPr/>
      <dgm:t>
        <a:bodyPr/>
        <a:lstStyle/>
        <a:p>
          <a:endParaRPr lang="en-US"/>
        </a:p>
      </dgm:t>
    </dgm:pt>
    <dgm:pt modelId="{E656B8FD-EBB8-4BC3-A339-FAEC47E51609}" type="sibTrans" cxnId="{61B41CDD-FA63-4D7B-B249-8CD4F5724D90}">
      <dgm:prSet/>
      <dgm:spPr/>
      <dgm:t>
        <a:bodyPr/>
        <a:lstStyle/>
        <a:p>
          <a:endParaRPr lang="en-US"/>
        </a:p>
      </dgm:t>
    </dgm:pt>
    <dgm:pt modelId="{487BDAD2-302D-4331-8399-B7819E74242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pPr algn="l"/>
          <a:r>
            <a:rPr lang="en-US" sz="1300" dirty="0" smtClean="0">
              <a:solidFill>
                <a:schemeClr val="bg1"/>
              </a:solidFill>
            </a:rPr>
            <a:t>Available in pair</a:t>
          </a:r>
          <a:endParaRPr lang="en-US" sz="1300" dirty="0">
            <a:solidFill>
              <a:schemeClr val="bg1"/>
            </a:solidFill>
          </a:endParaRPr>
        </a:p>
      </dgm:t>
    </dgm:pt>
    <dgm:pt modelId="{A8A0C932-E4F0-4B67-AE35-D837C0101558}" type="parTrans" cxnId="{51E11F3B-D08F-4BFC-8DB2-760D97092A7A}">
      <dgm:prSet/>
      <dgm:spPr/>
    </dgm:pt>
    <dgm:pt modelId="{A52E6596-A080-4F49-A475-B7E45A128F40}" type="sibTrans" cxnId="{51E11F3B-D08F-4BFC-8DB2-760D97092A7A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61B41CDD-FA63-4D7B-B249-8CD4F5724D90}" srcId="{72C156E3-47D5-4A2D-96CF-616EA66FF9F9}" destId="{20C452EB-13C0-40EB-BEE8-29D6D914FAD1}" srcOrd="0" destOrd="0" parTransId="{024FE544-1DB8-4BC9-961A-DAA8FC47E441}" sibTransId="{E656B8FD-EBB8-4BC3-A339-FAEC47E51609}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EB937F77-65A2-4968-89C5-ECB189872A23}" srcId="{B0FB85C5-7672-438F-8BFE-E4420319E30B}" destId="{69099CF2-BF42-4B58-8E09-23B5A889DDEF}" srcOrd="2" destOrd="0" parTransId="{1608E33F-9F3A-4833-838D-19D84ADEA696}" sibTransId="{982A3FB9-07C0-4619-96A1-264A0EDCA93D}"/>
    <dgm:cxn modelId="{8C91E485-9125-47CF-8BB8-589BA91B8F82}" type="presOf" srcId="{69099CF2-BF42-4B58-8E09-23B5A889DDEF}" destId="{888B6D8E-4266-4CA5-846B-8A088C72A31F}" srcOrd="0" destOrd="2" presId="urn:microsoft.com/office/officeart/2005/8/layout/vList6"/>
    <dgm:cxn modelId="{04782C5B-8D44-44FE-A756-84E8768514A0}" srcId="{02D3836E-589D-4891-9121-4B02C2C592A0}" destId="{DD2C1D5D-F690-4EBE-A89A-681153A4159F}" srcOrd="1" destOrd="0" parTransId="{DE02063A-D9BB-4F84-8146-D5D02F8E0442}" sibTransId="{79BDF871-7240-47B6-8F21-7E24D54F8C86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C6963B9A-4A00-4103-A815-C8F6F97B00D6}" type="presOf" srcId="{7B6907C0-EF07-4033-A504-D8137A01A45B}" destId="{888B6D8E-4266-4CA5-846B-8A088C72A31F}" srcOrd="0" destOrd="1" presId="urn:microsoft.com/office/officeart/2005/8/layout/vList6"/>
    <dgm:cxn modelId="{1FAF4991-BCAE-4E1E-BB35-8F2319931328}" srcId="{72C156E3-47D5-4A2D-96CF-616EA66FF9F9}" destId="{AD5BC2E7-5E95-41FE-A1D3-3DFAAAB2AD4D}" srcOrd="2" destOrd="0" parTransId="{6D36A26F-DAEB-4801-82C8-9D641C40531F}" sibTransId="{0D642F49-6123-4895-938F-CF3F76D86FAA}"/>
    <dgm:cxn modelId="{D2E53951-87A2-4381-8F8E-12D9BAA3C0F7}" type="presOf" srcId="{B0FB85C5-7672-438F-8BFE-E4420319E30B}" destId="{4372B7C4-E661-41F3-BE2B-00AE1A3F3A1C}" srcOrd="0" destOrd="0" presId="urn:microsoft.com/office/officeart/2005/8/layout/vList6"/>
    <dgm:cxn modelId="{D67DD45D-A98A-4846-9883-455D96D82DDC}" type="presOf" srcId="{72C156E3-47D5-4A2D-96CF-616EA66FF9F9}" destId="{C3885DD5-17FB-4414-932F-EB429EA7A38D}" srcOrd="0" destOrd="0" presId="urn:microsoft.com/office/officeart/2005/8/layout/vList6"/>
    <dgm:cxn modelId="{51E11F3B-D08F-4BFC-8DB2-760D97092A7A}" srcId="{72C156E3-47D5-4A2D-96CF-616EA66FF9F9}" destId="{487BDAD2-302D-4331-8399-B7819E742420}" srcOrd="3" destOrd="0" parTransId="{A8A0C932-E4F0-4B67-AE35-D837C0101558}" sibTransId="{A52E6596-A080-4F49-A475-B7E45A128F40}"/>
    <dgm:cxn modelId="{B6DB5969-E17E-422B-88B8-40FE2125E45F}" type="presOf" srcId="{26736893-B75F-41CB-8A91-7EE0A9F423C8}" destId="{AF2D923C-34CA-4107-941F-26ADFF207502}" srcOrd="0" destOrd="0" presId="urn:microsoft.com/office/officeart/2005/8/layout/vList6"/>
    <dgm:cxn modelId="{51F16911-2D48-436B-8940-0B85D4F9A016}" srcId="{B0FB85C5-7672-438F-8BFE-E4420319E30B}" destId="{7B6907C0-EF07-4033-A504-D8137A01A45B}" srcOrd="1" destOrd="0" parTransId="{787E26AF-0FA0-4103-87D2-FA542C11819C}" sibTransId="{696278C7-D3E2-4D67-B90B-F370163F3EF4}"/>
    <dgm:cxn modelId="{CB59B8B0-9585-4C5E-A645-B71A522DAB33}" type="presOf" srcId="{2016F11F-8C42-43B2-90C6-6C4363DF144A}" destId="{87B707B4-D110-4C8D-B8D3-1546CB14D54A}" srcOrd="0" destOrd="1" presId="urn:microsoft.com/office/officeart/2005/8/layout/vList6"/>
    <dgm:cxn modelId="{573E1ACE-BDF8-4EDF-B7EC-B44861AE7724}" type="presOf" srcId="{DD2C1D5D-F690-4EBE-A89A-681153A4159F}" destId="{CC7B759B-F1D4-4F2C-BB7E-791FBE104AF2}" srcOrd="0" destOrd="1" presId="urn:microsoft.com/office/officeart/2005/8/layout/vList6"/>
    <dgm:cxn modelId="{B9CF4FD6-1A56-43AA-A673-E051D8853CB4}" type="presOf" srcId="{3E224EA4-D443-4528-822E-0B92C772AD19}" destId="{CC7B759B-F1D4-4F2C-BB7E-791FBE104AF2}" srcOrd="0" destOrd="0" presId="urn:microsoft.com/office/officeart/2005/8/layout/vList6"/>
    <dgm:cxn modelId="{EEE6EE46-1BB0-4183-81A5-E090C9E2F3F7}" type="presOf" srcId="{487BDAD2-302D-4331-8399-B7819E742420}" destId="{87B707B4-D110-4C8D-B8D3-1546CB14D54A}" srcOrd="0" destOrd="3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7A515FB2-43BB-43B5-A016-EF50FDDE97E0}" srcId="{72C156E3-47D5-4A2D-96CF-616EA66FF9F9}" destId="{2016F11F-8C42-43B2-90C6-6C4363DF144A}" srcOrd="1" destOrd="0" parTransId="{CE6E67EA-812A-478D-9E9A-02B0B7AC321F}" sibTransId="{78081180-A110-4363-8704-E18C1BAFA8D9}"/>
    <dgm:cxn modelId="{C35AEC91-F22D-433D-A71B-E035CA977C17}" type="presOf" srcId="{AD5BC2E7-5E95-41FE-A1D3-3DFAAAB2AD4D}" destId="{87B707B4-D110-4C8D-B8D3-1546CB14D54A}" srcOrd="0" destOrd="2" presId="urn:microsoft.com/office/officeart/2005/8/layout/vList6"/>
    <dgm:cxn modelId="{8D3DFD0B-B671-4E46-AA5A-5D042E80D951}" type="presOf" srcId="{54B91884-913A-469F-9A95-11ACB69E1EB2}" destId="{888B6D8E-4266-4CA5-846B-8A088C72A31F}" srcOrd="0" destOrd="0" presId="urn:microsoft.com/office/officeart/2005/8/layout/vList6"/>
    <dgm:cxn modelId="{34F8D23D-9D45-4CEA-8AD7-0BD1EC5864B7}" type="presOf" srcId="{20C452EB-13C0-40EB-BEE8-29D6D914FAD1}" destId="{87B707B4-D110-4C8D-B8D3-1546CB14D54A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BB031BF7-8985-4BE9-9C8F-0633FA39C884}" type="presOf" srcId="{02D3836E-589D-4891-9121-4B02C2C592A0}" destId="{0E19D172-3256-4658-9F46-1958403932C0}" srcOrd="0" destOrd="0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78DA7892-8430-40AC-98BB-86E0210D6ABF}" type="presParOf" srcId="{AF2D923C-34CA-4107-941F-26ADFF207502}" destId="{C6D8A186-BF17-4CAD-947E-F5B22449250C}" srcOrd="0" destOrd="0" presId="urn:microsoft.com/office/officeart/2005/8/layout/vList6"/>
    <dgm:cxn modelId="{49A50F42-D357-40B2-85E0-8D949FEC8752}" type="presParOf" srcId="{C6D8A186-BF17-4CAD-947E-F5B22449250C}" destId="{0E19D172-3256-4658-9F46-1958403932C0}" srcOrd="0" destOrd="0" presId="urn:microsoft.com/office/officeart/2005/8/layout/vList6"/>
    <dgm:cxn modelId="{CE17D7B7-9940-40FF-ACB1-35E73C17BE4B}" type="presParOf" srcId="{C6D8A186-BF17-4CAD-947E-F5B22449250C}" destId="{CC7B759B-F1D4-4F2C-BB7E-791FBE104AF2}" srcOrd="1" destOrd="0" presId="urn:microsoft.com/office/officeart/2005/8/layout/vList6"/>
    <dgm:cxn modelId="{B8882065-D686-4C54-8601-11235FD980C6}" type="presParOf" srcId="{AF2D923C-34CA-4107-941F-26ADFF207502}" destId="{1EC17FF8-4223-4328-A6E0-FE811763A920}" srcOrd="1" destOrd="0" presId="urn:microsoft.com/office/officeart/2005/8/layout/vList6"/>
    <dgm:cxn modelId="{73AF1D23-622F-4A62-8736-36865DDC0181}" type="presParOf" srcId="{AF2D923C-34CA-4107-941F-26ADFF207502}" destId="{723D7873-7964-4DE0-8DCA-BFA03A5241F5}" srcOrd="2" destOrd="0" presId="urn:microsoft.com/office/officeart/2005/8/layout/vList6"/>
    <dgm:cxn modelId="{C96492B6-FBCD-4B86-8CAE-F9C4ED1E9F1D}" type="presParOf" srcId="{723D7873-7964-4DE0-8DCA-BFA03A5241F5}" destId="{4372B7C4-E661-41F3-BE2B-00AE1A3F3A1C}" srcOrd="0" destOrd="0" presId="urn:microsoft.com/office/officeart/2005/8/layout/vList6"/>
    <dgm:cxn modelId="{24806EB2-4E9C-47D7-9B53-9D167195366F}" type="presParOf" srcId="{723D7873-7964-4DE0-8DCA-BFA03A5241F5}" destId="{888B6D8E-4266-4CA5-846B-8A088C72A31F}" srcOrd="1" destOrd="0" presId="urn:microsoft.com/office/officeart/2005/8/layout/vList6"/>
    <dgm:cxn modelId="{E5168C6C-CA3B-4FD5-B465-6C400DDC0776}" type="presParOf" srcId="{AF2D923C-34CA-4107-941F-26ADFF207502}" destId="{84F46D7E-458A-4BFC-B482-7A35F01868FA}" srcOrd="3" destOrd="0" presId="urn:microsoft.com/office/officeart/2005/8/layout/vList6"/>
    <dgm:cxn modelId="{C0B5C696-0B7B-4611-B756-DF6A838AECCD}" type="presParOf" srcId="{AF2D923C-34CA-4107-941F-26ADFF207502}" destId="{60482929-8A90-43B4-9372-03DDA9143B69}" srcOrd="4" destOrd="0" presId="urn:microsoft.com/office/officeart/2005/8/layout/vList6"/>
    <dgm:cxn modelId="{39605388-4A9E-465D-8B69-BF0CBA5A1C2D}" type="presParOf" srcId="{60482929-8A90-43B4-9372-03DDA9143B69}" destId="{C3885DD5-17FB-4414-932F-EB429EA7A38D}" srcOrd="0" destOrd="0" presId="urn:microsoft.com/office/officeart/2005/8/layout/vList6"/>
    <dgm:cxn modelId="{E3428A7A-71F4-41DC-9392-D7205C6C0DFC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Length: 35cm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Suspension type: Pin adapter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Easy donning and doffing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/>
        </a:p>
      </dgm:t>
    </dgm:pt>
    <dgm:pt modelId="{BA139E1F-D3DE-4BFB-BF21-CC057FA1BB0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silicone ,</a:t>
          </a:r>
          <a:endParaRPr lang="en-US" sz="1300" dirty="0">
            <a:solidFill>
              <a:schemeClr val="bg1"/>
            </a:solidFill>
          </a:endParaRPr>
        </a:p>
      </dgm:t>
    </dgm:pt>
    <dgm:pt modelId="{B9E17D23-ACA0-4368-9CA6-F6061ED157B8}" type="parTrans" cxnId="{A34A463E-7034-4D6A-AEA1-25B61FC826AF}">
      <dgm:prSet/>
      <dgm:spPr/>
      <dgm:t>
        <a:bodyPr/>
        <a:lstStyle/>
        <a:p>
          <a:endParaRPr lang="en-US"/>
        </a:p>
      </dgm:t>
    </dgm:pt>
    <dgm:pt modelId="{5A776320-EF34-4265-9ABF-88926222BC00}" type="sibTrans" cxnId="{A34A463E-7034-4D6A-AEA1-25B61FC826AF}">
      <dgm:prSet/>
      <dgm:spPr/>
      <dgm:t>
        <a:bodyPr/>
        <a:lstStyle/>
        <a:p>
          <a:endParaRPr lang="en-US"/>
        </a:p>
      </dgm:t>
    </dgm:pt>
    <dgm:pt modelId="{5005FF15-A5F8-49CC-94B0-AE1E8B60F330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Good residual limb condition</a:t>
          </a:r>
          <a:endParaRPr lang="en-US" sz="1300" dirty="0">
            <a:solidFill>
              <a:schemeClr val="bg1"/>
            </a:solidFill>
          </a:endParaRPr>
        </a:p>
      </dgm:t>
    </dgm:pt>
    <dgm:pt modelId="{A3919385-0083-4394-862B-5831D7F0FF99}" type="parTrans" cxnId="{D4B6F62D-8F87-424B-89CD-051ADEF7FF4B}">
      <dgm:prSet/>
      <dgm:spPr/>
      <dgm:t>
        <a:bodyPr/>
        <a:lstStyle/>
        <a:p>
          <a:endParaRPr lang="en-US"/>
        </a:p>
      </dgm:t>
    </dgm:pt>
    <dgm:pt modelId="{2BA9C346-C81A-4C2C-9EA3-656449C7F6E6}" type="sibTrans" cxnId="{D4B6F62D-8F87-424B-89CD-051ADEF7FF4B}">
      <dgm:prSet/>
      <dgm:spPr/>
      <dgm:t>
        <a:bodyPr/>
        <a:lstStyle/>
        <a:p>
          <a:endParaRPr lang="en-US"/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Good adhesion and soft tissue stabilization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7562C8B0-CC7B-4C43-8A1F-B14F1134210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40398992-F900-4FCC-B707-63E232932ABB}" type="parTrans" cxnId="{0B4AF8E9-7391-4FE8-B7F5-A27671D62A8E}">
      <dgm:prSet/>
      <dgm:spPr/>
    </dgm:pt>
    <dgm:pt modelId="{6FED4ABA-6F9D-4D26-A4B0-D4D21EC850C4}" type="sibTrans" cxnId="{0B4AF8E9-7391-4FE8-B7F5-A27671D62A8E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A8A0A17A-81FC-45FA-B630-C02159234291}" type="presOf" srcId="{A157369E-682D-4443-B27A-4826011A4F0D}" destId="{888B6D8E-4266-4CA5-846B-8A088C72A31F}" srcOrd="0" destOrd="1" presId="urn:microsoft.com/office/officeart/2005/8/layout/vList6"/>
    <dgm:cxn modelId="{9B87DF50-195F-4614-A637-F3767909FA00}" type="presOf" srcId="{72C156E3-47D5-4A2D-96CF-616EA66FF9F9}" destId="{C3885DD5-17FB-4414-932F-EB429EA7A38D}" srcOrd="0" destOrd="0" presId="urn:microsoft.com/office/officeart/2005/8/layout/vList6"/>
    <dgm:cxn modelId="{9DA7602E-A972-4388-8932-6030AF7CB01E}" type="presOf" srcId="{B0FB85C5-7672-438F-8BFE-E4420319E30B}" destId="{4372B7C4-E661-41F3-BE2B-00AE1A3F3A1C}" srcOrd="0" destOrd="0" presId="urn:microsoft.com/office/officeart/2005/8/layout/vList6"/>
    <dgm:cxn modelId="{C1C3F727-388B-4BE2-B101-6B0C64A62E7F}" srcId="{B0FB85C5-7672-438F-8BFE-E4420319E30B}" destId="{A157369E-682D-4443-B27A-4826011A4F0D}" srcOrd="1" destOrd="0" parTransId="{3FEDB1E9-F639-4602-9D59-B0975236E878}" sibTransId="{452E1B44-A0B4-4CA2-8E85-EE8A23C26BE6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50F41523-FD40-4128-81BE-88617DE690CE}" type="presOf" srcId="{8E1A7556-2B2A-49E8-AA3B-91DF5D2D5BCC}" destId="{87B707B4-D110-4C8D-B8D3-1546CB14D54A}" srcOrd="0" destOrd="0" presId="urn:microsoft.com/office/officeart/2005/8/layout/vList6"/>
    <dgm:cxn modelId="{5A3C385B-8667-4D5B-B582-FE4995A58378}" type="presOf" srcId="{F859A755-48AD-4CC0-AE25-62FEB732EFBE}" destId="{CC7B759B-F1D4-4F2C-BB7E-791FBE104AF2}" srcOrd="0" destOrd="1" presId="urn:microsoft.com/office/officeart/2005/8/layout/vList6"/>
    <dgm:cxn modelId="{C5E27D72-1947-4C48-AA5B-9C3071144561}" type="presOf" srcId="{3BA1B933-AAC6-4CF6-83DE-6CFA4F4C1A32}" destId="{87B707B4-D110-4C8D-B8D3-1546CB14D54A}" srcOrd="0" destOrd="2" presId="urn:microsoft.com/office/officeart/2005/8/layout/vList6"/>
    <dgm:cxn modelId="{DA47DACB-300F-4CC8-9E1A-4315A6445154}" type="presOf" srcId="{7562C8B0-CC7B-4C43-8A1F-B14F11342106}" destId="{888B6D8E-4266-4CA5-846B-8A088C72A31F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67CB455-C0B1-4A29-9F17-DBE55634F85D}" type="presOf" srcId="{C174B5D6-27F8-422B-93B7-4C7397C07254}" destId="{87B707B4-D110-4C8D-B8D3-1546CB14D54A}" srcOrd="0" destOrd="3" presId="urn:microsoft.com/office/officeart/2005/8/layout/vList6"/>
    <dgm:cxn modelId="{754B91B7-61A9-44FC-8A50-BE282C71FD98}" type="presOf" srcId="{02D3836E-589D-4891-9121-4B02C2C592A0}" destId="{0E19D172-3256-4658-9F46-1958403932C0}" srcOrd="0" destOrd="0" presId="urn:microsoft.com/office/officeart/2005/8/layout/vList6"/>
    <dgm:cxn modelId="{A8E697D6-C9A9-4263-B8C8-9B040AED5D80}" srcId="{72C156E3-47D5-4A2D-96CF-616EA66FF9F9}" destId="{8E1A7556-2B2A-49E8-AA3B-91DF5D2D5BCC}" srcOrd="0" destOrd="0" parTransId="{15555F28-D655-405A-BB4E-37A9249A6872}" sibTransId="{E3A2E2A1-6727-4CAE-97B2-E594585A2C7E}"/>
    <dgm:cxn modelId="{8CE5E5BB-C247-4D5C-ADB0-186AC79790AE}" srcId="{B0FB85C5-7672-438F-8BFE-E4420319E30B}" destId="{E73E354E-95CA-416B-A419-F6F1BE0B0F52}" srcOrd="2" destOrd="0" parTransId="{3935493F-CA42-4D93-84B5-4715E01CBE5E}" sibTransId="{D3B5729C-4F82-45E9-974B-061AD778ECC8}"/>
    <dgm:cxn modelId="{2CD71C5D-1C22-487F-BD2F-64FD65D87FC9}" type="presOf" srcId="{BA139E1F-D3DE-4BFB-BF21-CC057FA1BB05}" destId="{87B707B4-D110-4C8D-B8D3-1546CB14D54A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A34A463E-7034-4D6A-AEA1-25B61FC826AF}" srcId="{72C156E3-47D5-4A2D-96CF-616EA66FF9F9}" destId="{BA139E1F-D3DE-4BFB-BF21-CC057FA1BB05}" srcOrd="1" destOrd="0" parTransId="{B9E17D23-ACA0-4368-9CA6-F6061ED157B8}" sibTransId="{5A776320-EF34-4265-9ABF-88926222BC00}"/>
    <dgm:cxn modelId="{D4B6F62D-8F87-424B-89CD-051ADEF7FF4B}" srcId="{02D3836E-589D-4891-9121-4B02C2C592A0}" destId="{5005FF15-A5F8-49CC-94B0-AE1E8B60F330}" srcOrd="2" destOrd="0" parTransId="{A3919385-0083-4394-862B-5831D7F0FF99}" sibTransId="{2BA9C346-C81A-4C2C-9EA3-656449C7F6E6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C0224742-D9B7-440D-AD49-3885B6D8C2D8}" type="presOf" srcId="{E73E354E-95CA-416B-A419-F6F1BE0B0F52}" destId="{888B6D8E-4266-4CA5-846B-8A088C72A31F}" srcOrd="0" destOrd="2" presId="urn:microsoft.com/office/officeart/2005/8/layout/vList6"/>
    <dgm:cxn modelId="{2C2060D3-8403-43F6-8935-82B33978FE08}" type="presOf" srcId="{5005FF15-A5F8-49CC-94B0-AE1E8B60F330}" destId="{CC7B759B-F1D4-4F2C-BB7E-791FBE104AF2}" srcOrd="0" destOrd="2" presId="urn:microsoft.com/office/officeart/2005/8/layout/vList6"/>
    <dgm:cxn modelId="{C9AA9419-707D-4B7C-96FF-C09AD84DB7E4}" type="presOf" srcId="{26736893-B75F-41CB-8A91-7EE0A9F423C8}" destId="{AF2D923C-34CA-4107-941F-26ADFF207502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B4AF8E9-7391-4FE8-B7F5-A27671D62A8E}" srcId="{B0FB85C5-7672-438F-8BFE-E4420319E30B}" destId="{7562C8B0-CC7B-4C43-8A1F-B14F11342106}" srcOrd="0" destOrd="0" parTransId="{40398992-F900-4FCC-B707-63E232932ABB}" sibTransId="{6FED4ABA-6F9D-4D26-A4B0-D4D21EC850C4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FC8E651B-7EE9-4369-8970-9342848F5609}" type="presOf" srcId="{3E224EA4-D443-4528-822E-0B92C772AD19}" destId="{CC7B759B-F1D4-4F2C-BB7E-791FBE104AF2}" srcOrd="0" destOrd="0" presId="urn:microsoft.com/office/officeart/2005/8/layout/vList6"/>
    <dgm:cxn modelId="{72DCD735-8A75-4239-BA53-A6F0AD20F368}" type="presParOf" srcId="{AF2D923C-34CA-4107-941F-26ADFF207502}" destId="{C6D8A186-BF17-4CAD-947E-F5B22449250C}" srcOrd="0" destOrd="0" presId="urn:microsoft.com/office/officeart/2005/8/layout/vList6"/>
    <dgm:cxn modelId="{C08F73C0-B65E-4279-B986-4191A0507F45}" type="presParOf" srcId="{C6D8A186-BF17-4CAD-947E-F5B22449250C}" destId="{0E19D172-3256-4658-9F46-1958403932C0}" srcOrd="0" destOrd="0" presId="urn:microsoft.com/office/officeart/2005/8/layout/vList6"/>
    <dgm:cxn modelId="{4775D417-D8B7-4415-B452-5ECFA192FA11}" type="presParOf" srcId="{C6D8A186-BF17-4CAD-947E-F5B22449250C}" destId="{CC7B759B-F1D4-4F2C-BB7E-791FBE104AF2}" srcOrd="1" destOrd="0" presId="urn:microsoft.com/office/officeart/2005/8/layout/vList6"/>
    <dgm:cxn modelId="{C5F7B50F-1A3F-4E75-BF49-75FC1F39D2D5}" type="presParOf" srcId="{AF2D923C-34CA-4107-941F-26ADFF207502}" destId="{1EC17FF8-4223-4328-A6E0-FE811763A920}" srcOrd="1" destOrd="0" presId="urn:microsoft.com/office/officeart/2005/8/layout/vList6"/>
    <dgm:cxn modelId="{EB1EF23D-24B6-4633-BDB4-84FB6EA09259}" type="presParOf" srcId="{AF2D923C-34CA-4107-941F-26ADFF207502}" destId="{723D7873-7964-4DE0-8DCA-BFA03A5241F5}" srcOrd="2" destOrd="0" presId="urn:microsoft.com/office/officeart/2005/8/layout/vList6"/>
    <dgm:cxn modelId="{BECC7917-E057-40E5-8F83-1F10DDDD94CC}" type="presParOf" srcId="{723D7873-7964-4DE0-8DCA-BFA03A5241F5}" destId="{4372B7C4-E661-41F3-BE2B-00AE1A3F3A1C}" srcOrd="0" destOrd="0" presId="urn:microsoft.com/office/officeart/2005/8/layout/vList6"/>
    <dgm:cxn modelId="{17227353-CA84-43C4-A34D-145B302A27AC}" type="presParOf" srcId="{723D7873-7964-4DE0-8DCA-BFA03A5241F5}" destId="{888B6D8E-4266-4CA5-846B-8A088C72A31F}" srcOrd="1" destOrd="0" presId="urn:microsoft.com/office/officeart/2005/8/layout/vList6"/>
    <dgm:cxn modelId="{B75094DB-94CE-4097-A1B0-01A7D0720B8B}" type="presParOf" srcId="{AF2D923C-34CA-4107-941F-26ADFF207502}" destId="{84F46D7E-458A-4BFC-B482-7A35F01868FA}" srcOrd="3" destOrd="0" presId="urn:microsoft.com/office/officeart/2005/8/layout/vList6"/>
    <dgm:cxn modelId="{DE180BD4-3332-4FAE-BDC2-972EDDEC6D86}" type="presParOf" srcId="{AF2D923C-34CA-4107-941F-26ADFF207502}" destId="{60482929-8A90-43B4-9372-03DDA9143B69}" srcOrd="4" destOrd="0" presId="urn:microsoft.com/office/officeart/2005/8/layout/vList6"/>
    <dgm:cxn modelId="{946F93E0-C1BB-4CB5-ACC4-45558A22C605}" type="presParOf" srcId="{60482929-8A90-43B4-9372-03DDA9143B69}" destId="{C3885DD5-17FB-4414-932F-EB429EA7A38D}" srcOrd="0" destOrd="0" presId="urn:microsoft.com/office/officeart/2005/8/layout/vList6"/>
    <dgm:cxn modelId="{8091C45B-3C10-41E1-A283-C42DAD59908E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smtClean="0">
              <a:solidFill>
                <a:schemeClr val="tx1"/>
              </a:solidFill>
            </a:rPr>
            <a:t>Technical specification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Length: 35cm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Suspension type: Pin adapter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Easy donning and doffing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/>
        </a:p>
      </dgm:t>
    </dgm:pt>
    <dgm:pt modelId="{BA139E1F-D3DE-4BFB-BF21-CC057FA1BB0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silicone ,</a:t>
          </a:r>
          <a:endParaRPr lang="en-US" sz="1300" dirty="0">
            <a:solidFill>
              <a:schemeClr val="bg1"/>
            </a:solidFill>
          </a:endParaRPr>
        </a:p>
      </dgm:t>
    </dgm:pt>
    <dgm:pt modelId="{B9E17D23-ACA0-4368-9CA6-F6061ED157B8}" type="parTrans" cxnId="{A34A463E-7034-4D6A-AEA1-25B61FC826AF}">
      <dgm:prSet/>
      <dgm:spPr/>
      <dgm:t>
        <a:bodyPr/>
        <a:lstStyle/>
        <a:p>
          <a:endParaRPr lang="en-US"/>
        </a:p>
      </dgm:t>
    </dgm:pt>
    <dgm:pt modelId="{5A776320-EF34-4265-9ABF-88926222BC00}" type="sibTrans" cxnId="{A34A463E-7034-4D6A-AEA1-25B61FC826AF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7562C8B0-CC7B-4C43-8A1F-B14F1134210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40398992-F900-4FCC-B707-63E232932ABB}" type="parTrans" cxnId="{0B4AF8E9-7391-4FE8-B7F5-A27671D62A8E}">
      <dgm:prSet/>
      <dgm:spPr/>
    </dgm:pt>
    <dgm:pt modelId="{6FED4ABA-6F9D-4D26-A4B0-D4D21EC850C4}" type="sibTrans" cxnId="{0B4AF8E9-7391-4FE8-B7F5-A27671D62A8E}">
      <dgm:prSet/>
      <dgm:spPr/>
    </dgm:pt>
    <dgm:pt modelId="{26203A83-1BF5-45D8-ACCB-11A0DECD5CA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Good soft tissue grip</a:t>
          </a:r>
          <a:endParaRPr lang="en-US" sz="1300" dirty="0">
            <a:solidFill>
              <a:schemeClr val="bg1"/>
            </a:solidFill>
          </a:endParaRPr>
        </a:p>
      </dgm:t>
    </dgm:pt>
    <dgm:pt modelId="{16C20054-2B8E-4D37-9A08-51BA2D5896BF}" type="parTrans" cxnId="{2D308906-A497-4234-8027-5437DC5EBE83}">
      <dgm:prSet/>
      <dgm:spPr/>
    </dgm:pt>
    <dgm:pt modelId="{981743CD-8D07-4B7C-BF56-850C0D315FBA}" type="sibTrans" cxnId="{2D308906-A497-4234-8027-5437DC5EBE83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776FBDA-D82E-4B0F-A9A7-59672CB90CAC}" type="presOf" srcId="{C174B5D6-27F8-422B-93B7-4C7397C07254}" destId="{87B707B4-D110-4C8D-B8D3-1546CB14D54A}" srcOrd="0" destOrd="3" presId="urn:microsoft.com/office/officeart/2005/8/layout/vList6"/>
    <dgm:cxn modelId="{91CBD230-B03B-423D-8D7F-CB8AB751BBB7}" type="presOf" srcId="{F859A755-48AD-4CC0-AE25-62FEB732EFBE}" destId="{CC7B759B-F1D4-4F2C-BB7E-791FBE104AF2}" srcOrd="0" destOrd="1" presId="urn:microsoft.com/office/officeart/2005/8/layout/vList6"/>
    <dgm:cxn modelId="{17AD080A-F699-48AC-B309-CD0D958C8E29}" type="presOf" srcId="{B0FB85C5-7672-438F-8BFE-E4420319E30B}" destId="{4372B7C4-E661-41F3-BE2B-00AE1A3F3A1C}" srcOrd="0" destOrd="0" presId="urn:microsoft.com/office/officeart/2005/8/layout/vList6"/>
    <dgm:cxn modelId="{BC46B2E7-1CE4-441C-8CAE-90ECFBEDB8B6}" type="presOf" srcId="{8E1A7556-2B2A-49E8-AA3B-91DF5D2D5BCC}" destId="{87B707B4-D110-4C8D-B8D3-1546CB14D54A}" srcOrd="0" destOrd="0" presId="urn:microsoft.com/office/officeart/2005/8/layout/vList6"/>
    <dgm:cxn modelId="{2D308906-A497-4234-8027-5437DC5EBE83}" srcId="{B0FB85C5-7672-438F-8BFE-E4420319E30B}" destId="{26203A83-1BF5-45D8-ACCB-11A0DECD5CAA}" srcOrd="1" destOrd="0" parTransId="{16C20054-2B8E-4D37-9A08-51BA2D5896BF}" sibTransId="{981743CD-8D07-4B7C-BF56-850C0D315FBA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062EAA3-31B5-427B-9CC4-E0098BA50F54}" type="presOf" srcId="{02D3836E-589D-4891-9121-4B02C2C592A0}" destId="{0E19D172-3256-4658-9F46-1958403932C0}" srcOrd="0" destOrd="0" presId="urn:microsoft.com/office/officeart/2005/8/layout/vList6"/>
    <dgm:cxn modelId="{81AE96A6-B11E-4454-93FE-BC8F2C36E31F}" type="presOf" srcId="{3BA1B933-AAC6-4CF6-83DE-6CFA4F4C1A32}" destId="{87B707B4-D110-4C8D-B8D3-1546CB14D54A}" srcOrd="0" destOrd="2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746D2E7E-63A0-49AF-9FCD-4635398D0B4D}" type="presOf" srcId="{BA139E1F-D3DE-4BFB-BF21-CC057FA1BB05}" destId="{87B707B4-D110-4C8D-B8D3-1546CB14D54A}" srcOrd="0" destOrd="1" presId="urn:microsoft.com/office/officeart/2005/8/layout/vList6"/>
    <dgm:cxn modelId="{AB92A06B-C4AA-4D6D-884C-70343DC7AFEC}" type="presOf" srcId="{3E224EA4-D443-4528-822E-0B92C772AD19}" destId="{CC7B759B-F1D4-4F2C-BB7E-791FBE104AF2}" srcOrd="0" destOrd="0" presId="urn:microsoft.com/office/officeart/2005/8/layout/vList6"/>
    <dgm:cxn modelId="{FE251716-00CE-46AE-8B59-27FE1E41BDBA}" type="presOf" srcId="{26203A83-1BF5-45D8-ACCB-11A0DECD5CAA}" destId="{888B6D8E-4266-4CA5-846B-8A088C72A31F}" srcOrd="0" destOrd="1" presId="urn:microsoft.com/office/officeart/2005/8/layout/vList6"/>
    <dgm:cxn modelId="{A8E697D6-C9A9-4263-B8C8-9B040AED5D80}" srcId="{72C156E3-47D5-4A2D-96CF-616EA66FF9F9}" destId="{8E1A7556-2B2A-49E8-AA3B-91DF5D2D5BCC}" srcOrd="0" destOrd="0" parTransId="{15555F28-D655-405A-BB4E-37A9249A6872}" sibTransId="{E3A2E2A1-6727-4CAE-97B2-E594585A2C7E}"/>
    <dgm:cxn modelId="{8CE5E5BB-C247-4D5C-ADB0-186AC79790AE}" srcId="{B0FB85C5-7672-438F-8BFE-E4420319E30B}" destId="{E73E354E-95CA-416B-A419-F6F1BE0B0F52}" srcOrd="2" destOrd="0" parTransId="{3935493F-CA42-4D93-84B5-4715E01CBE5E}" sibTransId="{D3B5729C-4F82-45E9-974B-061AD778ECC8}"/>
    <dgm:cxn modelId="{C340FE8E-9B1B-4B27-8DDA-EB666C59EB6B}" type="presOf" srcId="{7562C8B0-CC7B-4C43-8A1F-B14F11342106}" destId="{888B6D8E-4266-4CA5-846B-8A088C72A31F}" srcOrd="0" destOrd="0" presId="urn:microsoft.com/office/officeart/2005/8/layout/vList6"/>
    <dgm:cxn modelId="{FCF6830F-1FCB-4F33-B2A6-21E40EB5CCA0}" type="presOf" srcId="{E73E354E-95CA-416B-A419-F6F1BE0B0F52}" destId="{888B6D8E-4266-4CA5-846B-8A088C72A31F}" srcOrd="0" destOrd="2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A34A463E-7034-4D6A-AEA1-25B61FC826AF}" srcId="{72C156E3-47D5-4A2D-96CF-616EA66FF9F9}" destId="{BA139E1F-D3DE-4BFB-BF21-CC057FA1BB05}" srcOrd="1" destOrd="0" parTransId="{B9E17D23-ACA0-4368-9CA6-F6061ED157B8}" sibTransId="{5A776320-EF34-4265-9ABF-88926222BC00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5D214814-5BB9-43CB-8C34-71119FA60ED2}" type="presOf" srcId="{72C156E3-47D5-4A2D-96CF-616EA66FF9F9}" destId="{C3885DD5-17FB-4414-932F-EB429EA7A38D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A573E813-A717-4A4B-A178-F9A7A6B40520}" type="presOf" srcId="{26736893-B75F-41CB-8A91-7EE0A9F423C8}" destId="{AF2D923C-34CA-4107-941F-26ADFF207502}" srcOrd="0" destOrd="0" presId="urn:microsoft.com/office/officeart/2005/8/layout/vList6"/>
    <dgm:cxn modelId="{0B4AF8E9-7391-4FE8-B7F5-A27671D62A8E}" srcId="{B0FB85C5-7672-438F-8BFE-E4420319E30B}" destId="{7562C8B0-CC7B-4C43-8A1F-B14F11342106}" srcOrd="0" destOrd="0" parTransId="{40398992-F900-4FCC-B707-63E232932ABB}" sibTransId="{6FED4ABA-6F9D-4D26-A4B0-D4D21EC850C4}"/>
    <dgm:cxn modelId="{07836CDD-1B8F-4488-8CCB-0BD0D82A9376}" srcId="{72C156E3-47D5-4A2D-96CF-616EA66FF9F9}" destId="{C174B5D6-27F8-422B-93B7-4C7397C07254}" srcOrd="3" destOrd="0" parTransId="{551A03FD-096B-4D66-A48D-92C9FBAE0116}" sibTransId="{3258D4CD-3B80-4B9D-A86A-1040E7F6A5F4}"/>
    <dgm:cxn modelId="{6596BD43-D76C-4FDC-8322-40673BF9DEBD}" type="presParOf" srcId="{AF2D923C-34CA-4107-941F-26ADFF207502}" destId="{C6D8A186-BF17-4CAD-947E-F5B22449250C}" srcOrd="0" destOrd="0" presId="urn:microsoft.com/office/officeart/2005/8/layout/vList6"/>
    <dgm:cxn modelId="{956A69DB-3955-48D1-A5FF-3E29EA504BBD}" type="presParOf" srcId="{C6D8A186-BF17-4CAD-947E-F5B22449250C}" destId="{0E19D172-3256-4658-9F46-1958403932C0}" srcOrd="0" destOrd="0" presId="urn:microsoft.com/office/officeart/2005/8/layout/vList6"/>
    <dgm:cxn modelId="{BE7F04FF-1356-4E3B-B0B3-BFF2CA05A8C8}" type="presParOf" srcId="{C6D8A186-BF17-4CAD-947E-F5B22449250C}" destId="{CC7B759B-F1D4-4F2C-BB7E-791FBE104AF2}" srcOrd="1" destOrd="0" presId="urn:microsoft.com/office/officeart/2005/8/layout/vList6"/>
    <dgm:cxn modelId="{279EDFD0-B3F2-4A11-9F08-937FC24A5A61}" type="presParOf" srcId="{AF2D923C-34CA-4107-941F-26ADFF207502}" destId="{1EC17FF8-4223-4328-A6E0-FE811763A920}" srcOrd="1" destOrd="0" presId="urn:microsoft.com/office/officeart/2005/8/layout/vList6"/>
    <dgm:cxn modelId="{F97166E6-B9EC-42A0-9C1F-C6DD3C22D21D}" type="presParOf" srcId="{AF2D923C-34CA-4107-941F-26ADFF207502}" destId="{723D7873-7964-4DE0-8DCA-BFA03A5241F5}" srcOrd="2" destOrd="0" presId="urn:microsoft.com/office/officeart/2005/8/layout/vList6"/>
    <dgm:cxn modelId="{FA086B4F-F82B-4AD3-B086-D2BACD0F0915}" type="presParOf" srcId="{723D7873-7964-4DE0-8DCA-BFA03A5241F5}" destId="{4372B7C4-E661-41F3-BE2B-00AE1A3F3A1C}" srcOrd="0" destOrd="0" presId="urn:microsoft.com/office/officeart/2005/8/layout/vList6"/>
    <dgm:cxn modelId="{E85CB83D-6E5C-4A8E-B80E-EC1A78CF03FA}" type="presParOf" srcId="{723D7873-7964-4DE0-8DCA-BFA03A5241F5}" destId="{888B6D8E-4266-4CA5-846B-8A088C72A31F}" srcOrd="1" destOrd="0" presId="urn:microsoft.com/office/officeart/2005/8/layout/vList6"/>
    <dgm:cxn modelId="{1A3FEE7B-5FD3-4650-884A-CBBDAF5554C3}" type="presParOf" srcId="{AF2D923C-34CA-4107-941F-26ADFF207502}" destId="{84F46D7E-458A-4BFC-B482-7A35F01868FA}" srcOrd="3" destOrd="0" presId="urn:microsoft.com/office/officeart/2005/8/layout/vList6"/>
    <dgm:cxn modelId="{527D093A-4659-4E9C-BC10-8FAA99D5BB5B}" type="presParOf" srcId="{AF2D923C-34CA-4107-941F-26ADFF207502}" destId="{60482929-8A90-43B4-9372-03DDA9143B69}" srcOrd="4" destOrd="0" presId="urn:microsoft.com/office/officeart/2005/8/layout/vList6"/>
    <dgm:cxn modelId="{CFC3E87E-E8D1-4D46-B095-E3C80444D095}" type="presParOf" srcId="{60482929-8A90-43B4-9372-03DDA9143B69}" destId="{C3885DD5-17FB-4414-932F-EB429EA7A38D}" srcOrd="0" destOrd="0" presId="urn:microsoft.com/office/officeart/2005/8/layout/vList6"/>
    <dgm:cxn modelId="{881CFB8B-5D39-48EA-871F-B17CA80EA6F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What ????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Symptoms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50" dirty="0" err="1" smtClean="0">
              <a:solidFill>
                <a:schemeClr val="tx1"/>
              </a:solidFill>
            </a:rPr>
            <a:t>medi</a:t>
          </a:r>
          <a:r>
            <a:rPr lang="en-US" sz="1750" dirty="0" smtClean="0">
              <a:solidFill>
                <a:schemeClr val="tx1"/>
              </a:solidFill>
            </a:rPr>
            <a:t> solution</a:t>
          </a:r>
          <a:endParaRPr lang="en-US" sz="175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1" i="0" dirty="0" smtClean="0">
              <a:solidFill>
                <a:schemeClr val="bg1"/>
              </a:solidFill>
            </a:rPr>
            <a:t>Phantom pain</a:t>
          </a:r>
          <a:r>
            <a:rPr lang="en-US" sz="1300" b="0" i="0" dirty="0" smtClean="0">
              <a:solidFill>
                <a:schemeClr val="bg1"/>
              </a:solidFill>
            </a:rPr>
            <a:t> is </a:t>
          </a:r>
          <a:r>
            <a:rPr lang="en-US" sz="1300" b="1" i="0" dirty="0" smtClean="0">
              <a:solidFill>
                <a:schemeClr val="bg1"/>
              </a:solidFill>
            </a:rPr>
            <a:t>pain</a:t>
          </a:r>
          <a:r>
            <a:rPr lang="en-US" sz="1300" b="0" i="0" dirty="0" smtClean="0">
              <a:solidFill>
                <a:schemeClr val="bg1"/>
              </a:solidFill>
            </a:rPr>
            <a:t> that feels like it's coming from a body part that's no longer there, these are basically sensations originate in the spinal cord and brain.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err="1" smtClean="0">
              <a:solidFill>
                <a:schemeClr val="bg1"/>
              </a:solidFill>
            </a:rPr>
            <a:t>medi</a:t>
          </a:r>
          <a:r>
            <a:rPr lang="en-US" sz="1300" baseline="0" dirty="0" smtClean="0">
              <a:solidFill>
                <a:schemeClr val="bg1"/>
              </a:solidFill>
            </a:rPr>
            <a:t> relax liner range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9A4098B6-F712-43AB-AE8E-D59EDE4A878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Cramping sensation</a:t>
          </a:r>
          <a:endParaRPr lang="en-US" sz="1300" dirty="0">
            <a:solidFill>
              <a:schemeClr val="bg1"/>
            </a:solidFill>
          </a:endParaRPr>
        </a:p>
      </dgm:t>
    </dgm:pt>
    <dgm:pt modelId="{115E2423-2D26-445B-85E0-9FFFA8256D12}" type="parTrans" cxnId="{23197920-D9D9-4859-8B5C-F9E6AF824052}">
      <dgm:prSet/>
      <dgm:spPr/>
      <dgm:t>
        <a:bodyPr/>
        <a:lstStyle/>
        <a:p>
          <a:endParaRPr lang="en-US"/>
        </a:p>
      </dgm:t>
    </dgm:pt>
    <dgm:pt modelId="{22C93B1D-AB0B-49F8-9BEB-E983C54FDABB}" type="sibTrans" cxnId="{23197920-D9D9-4859-8B5C-F9E6AF824052}">
      <dgm:prSet/>
      <dgm:spPr/>
      <dgm:t>
        <a:bodyPr/>
        <a:lstStyle/>
        <a:p>
          <a:endParaRPr lang="en-US"/>
        </a:p>
      </dgm:t>
    </dgm:pt>
    <dgm:pt modelId="{9FF05C16-54E4-4952-9003-52D9CC265CFD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err="1" smtClean="0">
              <a:solidFill>
                <a:schemeClr val="bg1"/>
              </a:solidFill>
            </a:rPr>
            <a:t>Umbrellan</a:t>
          </a:r>
          <a:r>
            <a:rPr lang="en-US" sz="1300" dirty="0" smtClean="0">
              <a:solidFill>
                <a:schemeClr val="bg1"/>
              </a:solidFill>
            </a:rPr>
            <a:t> structure</a:t>
          </a:r>
          <a:endParaRPr lang="en-US" sz="1300" baseline="0" dirty="0">
            <a:solidFill>
              <a:schemeClr val="bg1"/>
            </a:solidFill>
          </a:endParaRPr>
        </a:p>
      </dgm:t>
    </dgm:pt>
    <dgm:pt modelId="{9ACF0399-D02B-4D86-BFFF-9550F276DD4F}" type="parTrans" cxnId="{6D48801C-8855-48BD-AA87-7BB20A3A14C4}">
      <dgm:prSet/>
      <dgm:spPr/>
      <dgm:t>
        <a:bodyPr/>
        <a:lstStyle/>
        <a:p>
          <a:endParaRPr lang="en-US"/>
        </a:p>
      </dgm:t>
    </dgm:pt>
    <dgm:pt modelId="{083F78AC-2571-47FE-8D26-EDD52F357B4A}" type="sibTrans" cxnId="{6D48801C-8855-48BD-AA87-7BB20A3A14C4}">
      <dgm:prSet/>
      <dgm:spPr/>
      <dgm:t>
        <a:bodyPr/>
        <a:lstStyle/>
        <a:p>
          <a:endParaRPr lang="en-US"/>
        </a:p>
      </dgm:t>
    </dgm:pt>
    <dgm:pt modelId="{2C5AC821-0402-4E4B-A722-5FB7DED4F72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Shielding action against electromagnetic influence</a:t>
          </a:r>
          <a:endParaRPr lang="en-US" sz="1300" baseline="0" dirty="0">
            <a:solidFill>
              <a:schemeClr val="bg1"/>
            </a:solidFill>
          </a:endParaRPr>
        </a:p>
      </dgm:t>
    </dgm:pt>
    <dgm:pt modelId="{F92DCABD-20AC-40EB-868C-D99D10F21FA4}" type="parTrans" cxnId="{7E2540DB-8182-413F-A5AF-4528DBE3E488}">
      <dgm:prSet/>
      <dgm:spPr/>
      <dgm:t>
        <a:bodyPr/>
        <a:lstStyle/>
        <a:p>
          <a:endParaRPr lang="en-US"/>
        </a:p>
      </dgm:t>
    </dgm:pt>
    <dgm:pt modelId="{6307385D-5228-4D4C-943F-B4614FC6AA2B}" type="sibTrans" cxnId="{7E2540DB-8182-413F-A5AF-4528DBE3E488}">
      <dgm:prSet/>
      <dgm:spPr/>
      <dgm:t>
        <a:bodyPr/>
        <a:lstStyle/>
        <a:p>
          <a:endParaRPr lang="en-US"/>
        </a:p>
      </dgm:t>
    </dgm:pt>
    <dgm:pt modelId="{51DCA316-7E2A-4AEC-B6A8-30E99A263F29}">
      <dgm:prSet phldrT="[Text]" custScaleX="113632" custScaleY="85054" custT="1" custLinFactNeighborX="5599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prstGeom prst="roundRect">
          <a:avLst/>
        </a:prstGeom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Shooting sensation</a:t>
          </a:r>
          <a:endParaRPr lang="en-US" sz="1300" dirty="0">
            <a:solidFill>
              <a:schemeClr val="bg1"/>
            </a:solidFill>
          </a:endParaRPr>
        </a:p>
      </dgm:t>
    </dgm:pt>
    <dgm:pt modelId="{30F6CDB7-1B3F-4E8B-99D9-06541021988B}" type="parTrans" cxnId="{21823C61-2C82-4166-9F35-5D3A7F75F372}">
      <dgm:prSet/>
      <dgm:spPr/>
      <dgm:t>
        <a:bodyPr/>
        <a:lstStyle/>
        <a:p>
          <a:endParaRPr lang="en-US"/>
        </a:p>
      </dgm:t>
    </dgm:pt>
    <dgm:pt modelId="{53028360-CDD6-4023-9813-85461EF1D599}" type="sibTrans" cxnId="{21823C61-2C82-4166-9F35-5D3A7F75F372}">
      <dgm:prSet/>
      <dgm:spPr/>
      <dgm:t>
        <a:bodyPr/>
        <a:lstStyle/>
        <a:p>
          <a:endParaRPr lang="en-US"/>
        </a:p>
      </dgm:t>
    </dgm:pt>
    <dgm:pt modelId="{56365955-0640-4B19-86C9-F1C625AC5CF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Stabbing sensation</a:t>
          </a:r>
          <a:endParaRPr lang="en-US" sz="1300" dirty="0">
            <a:solidFill>
              <a:schemeClr val="bg1"/>
            </a:solidFill>
          </a:endParaRPr>
        </a:p>
      </dgm:t>
    </dgm:pt>
    <dgm:pt modelId="{5067F5A1-5189-44A9-AF49-93829E3EECCF}" type="parTrans" cxnId="{626CFA0A-F829-483B-8082-ED66A1853467}">
      <dgm:prSet/>
      <dgm:spPr/>
      <dgm:t>
        <a:bodyPr/>
        <a:lstStyle/>
        <a:p>
          <a:endParaRPr lang="en-US"/>
        </a:p>
      </dgm:t>
    </dgm:pt>
    <dgm:pt modelId="{342BDD90-4E41-4DE3-B1F5-D7587F47C936}" type="sibTrans" cxnId="{626CFA0A-F829-483B-8082-ED66A1853467}">
      <dgm:prSet/>
      <dgm:spPr/>
      <dgm:t>
        <a:bodyPr/>
        <a:lstStyle/>
        <a:p>
          <a:endParaRPr lang="en-US"/>
        </a:p>
      </dgm:t>
    </dgm:pt>
    <dgm:pt modelId="{B08CE9D1-EAF9-425A-B61C-979DBB4954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Burning sensation</a:t>
          </a:r>
          <a:endParaRPr lang="en-US" sz="1300" dirty="0">
            <a:solidFill>
              <a:schemeClr val="bg1"/>
            </a:solidFill>
          </a:endParaRPr>
        </a:p>
      </dgm:t>
    </dgm:pt>
    <dgm:pt modelId="{92EA2D7A-DB8C-486E-814D-93A00AB4ABAF}" type="parTrans" cxnId="{9260B4AD-466E-4CAE-B6CC-AEE7B9016457}">
      <dgm:prSet/>
      <dgm:spPr/>
      <dgm:t>
        <a:bodyPr/>
        <a:lstStyle/>
        <a:p>
          <a:endParaRPr lang="en-US"/>
        </a:p>
      </dgm:t>
    </dgm:pt>
    <dgm:pt modelId="{6AD7A36C-1ED6-4FA1-8421-26A273273125}" type="sibTrans" cxnId="{9260B4AD-466E-4CAE-B6CC-AEE7B9016457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F4B1C1CD-88E7-4164-9316-456FF578668D}" type="presOf" srcId="{B08CE9D1-EAF9-425A-B61C-979DBB4954B2}" destId="{888B6D8E-4266-4CA5-846B-8A088C72A31F}" srcOrd="0" destOrd="3" presId="urn:microsoft.com/office/officeart/2005/8/layout/vList6"/>
    <dgm:cxn modelId="{CF7E889A-ED30-420F-9CB7-FD0A64717F70}" type="presOf" srcId="{72C156E3-47D5-4A2D-96CF-616EA66FF9F9}" destId="{C3885DD5-17FB-4414-932F-EB429EA7A38D}" srcOrd="0" destOrd="0" presId="urn:microsoft.com/office/officeart/2005/8/layout/vList6"/>
    <dgm:cxn modelId="{6D48801C-8855-48BD-AA87-7BB20A3A14C4}" srcId="{C174B5D6-27F8-422B-93B7-4C7397C07254}" destId="{9FF05C16-54E4-4952-9003-52D9CC265CFD}" srcOrd="0" destOrd="0" parTransId="{9ACF0399-D02B-4D86-BFFF-9550F276DD4F}" sibTransId="{083F78AC-2571-47FE-8D26-EDD52F357B4A}"/>
    <dgm:cxn modelId="{54E4498A-F77D-4873-B52E-9994EE39D5AF}" type="presOf" srcId="{B0FB85C5-7672-438F-8BFE-E4420319E30B}" destId="{4372B7C4-E661-41F3-BE2B-00AE1A3F3A1C}" srcOrd="0" destOrd="0" presId="urn:microsoft.com/office/officeart/2005/8/layout/vList6"/>
    <dgm:cxn modelId="{F22F3B1F-0A62-4994-BF65-F207625596CE}" type="presOf" srcId="{3E224EA4-D443-4528-822E-0B92C772AD19}" destId="{CC7B759B-F1D4-4F2C-BB7E-791FBE104AF2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9260B4AD-466E-4CAE-B6CC-AEE7B9016457}" srcId="{B0FB85C5-7672-438F-8BFE-E4420319E30B}" destId="{B08CE9D1-EAF9-425A-B61C-979DBB4954B2}" srcOrd="3" destOrd="0" parTransId="{92EA2D7A-DB8C-486E-814D-93A00AB4ABAF}" sibTransId="{6AD7A36C-1ED6-4FA1-8421-26A273273125}"/>
    <dgm:cxn modelId="{19A06C27-1DA3-40C3-888F-6807B0E1DD85}" type="presOf" srcId="{2C5AC821-0402-4E4B-A722-5FB7DED4F724}" destId="{87B707B4-D110-4C8D-B8D3-1546CB14D54A}" srcOrd="0" destOrd="2" presId="urn:microsoft.com/office/officeart/2005/8/layout/vList6"/>
    <dgm:cxn modelId="{7E2540DB-8182-413F-A5AF-4528DBE3E488}" srcId="{C174B5D6-27F8-422B-93B7-4C7397C07254}" destId="{2C5AC821-0402-4E4B-A722-5FB7DED4F724}" srcOrd="1" destOrd="0" parTransId="{F92DCABD-20AC-40EB-868C-D99D10F21FA4}" sibTransId="{6307385D-5228-4D4C-943F-B4614FC6AA2B}"/>
    <dgm:cxn modelId="{C6B654EA-259C-48A0-BFEB-AC555CE7DEF5}" type="presOf" srcId="{56365955-0640-4B19-86C9-F1C625AC5CF5}" destId="{888B6D8E-4266-4CA5-846B-8A088C72A31F}" srcOrd="0" destOrd="2" presId="urn:microsoft.com/office/officeart/2005/8/layout/vList6"/>
    <dgm:cxn modelId="{938E049A-1E71-4CEB-977D-F767AA0005A6}" type="presOf" srcId="{51DCA316-7E2A-4AEC-B6A8-30E99A263F29}" destId="{888B6D8E-4266-4CA5-846B-8A088C72A31F}" srcOrd="0" destOrd="1" presId="urn:microsoft.com/office/officeart/2005/8/layout/vList6"/>
    <dgm:cxn modelId="{65F55215-A6C1-4EF9-824D-AC72351E0695}" type="presOf" srcId="{C174B5D6-27F8-422B-93B7-4C7397C07254}" destId="{87B707B4-D110-4C8D-B8D3-1546CB14D54A}" srcOrd="0" destOrd="0" presId="urn:microsoft.com/office/officeart/2005/8/layout/vList6"/>
    <dgm:cxn modelId="{47672E63-B667-4264-B432-9109ABB58118}" type="presOf" srcId="{9FF05C16-54E4-4952-9003-52D9CC265CFD}" destId="{87B707B4-D110-4C8D-B8D3-1546CB14D54A}" srcOrd="0" destOrd="1" presId="urn:microsoft.com/office/officeart/2005/8/layout/vList6"/>
    <dgm:cxn modelId="{2ABC6793-9D78-461C-971B-B83CA74779E0}" type="presOf" srcId="{9A4098B6-F712-43AB-AE8E-D59EDE4A8783}" destId="{888B6D8E-4266-4CA5-846B-8A088C72A31F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E387DA9D-61C7-4D85-8CD2-FC3B8D83D267}" type="presOf" srcId="{26736893-B75F-41CB-8A91-7EE0A9F423C8}" destId="{AF2D923C-34CA-4107-941F-26ADFF207502}" srcOrd="0" destOrd="0" presId="urn:microsoft.com/office/officeart/2005/8/layout/vList6"/>
    <dgm:cxn modelId="{626CFA0A-F829-483B-8082-ED66A1853467}" srcId="{B0FB85C5-7672-438F-8BFE-E4420319E30B}" destId="{56365955-0640-4B19-86C9-F1C625AC5CF5}" srcOrd="2" destOrd="0" parTransId="{5067F5A1-5189-44A9-AF49-93829E3EECCF}" sibTransId="{342BDD90-4E41-4DE3-B1F5-D7587F47C936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23197920-D9D9-4859-8B5C-F9E6AF824052}" srcId="{B0FB85C5-7672-438F-8BFE-E4420319E30B}" destId="{9A4098B6-F712-43AB-AE8E-D59EDE4A8783}" srcOrd="0" destOrd="0" parTransId="{115E2423-2D26-445B-85E0-9FFFA8256D12}" sibTransId="{22C93B1D-AB0B-49F8-9BEB-E983C54FDA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21823C61-2C82-4166-9F35-5D3A7F75F372}" srcId="{B0FB85C5-7672-438F-8BFE-E4420319E30B}" destId="{51DCA316-7E2A-4AEC-B6A8-30E99A263F29}" srcOrd="1" destOrd="0" parTransId="{30F6CDB7-1B3F-4E8B-99D9-06541021988B}" sibTransId="{53028360-CDD6-4023-9813-85461EF1D599}"/>
    <dgm:cxn modelId="{07836CDD-1B8F-4488-8CCB-0BD0D82A9376}" srcId="{72C156E3-47D5-4A2D-96CF-616EA66FF9F9}" destId="{C174B5D6-27F8-422B-93B7-4C7397C07254}" srcOrd="0" destOrd="0" parTransId="{551A03FD-096B-4D66-A48D-92C9FBAE0116}" sibTransId="{3258D4CD-3B80-4B9D-A86A-1040E7F6A5F4}"/>
    <dgm:cxn modelId="{834FCCB5-DD23-4821-B96D-9043CEF4C228}" type="presOf" srcId="{02D3836E-589D-4891-9121-4B02C2C592A0}" destId="{0E19D172-3256-4658-9F46-1958403932C0}" srcOrd="0" destOrd="0" presId="urn:microsoft.com/office/officeart/2005/8/layout/vList6"/>
    <dgm:cxn modelId="{901A1C38-A6B7-42F3-BB82-AD683810128F}" type="presParOf" srcId="{AF2D923C-34CA-4107-941F-26ADFF207502}" destId="{C6D8A186-BF17-4CAD-947E-F5B22449250C}" srcOrd="0" destOrd="0" presId="urn:microsoft.com/office/officeart/2005/8/layout/vList6"/>
    <dgm:cxn modelId="{1CC1C6DA-B202-477C-AC51-97371D75B680}" type="presParOf" srcId="{C6D8A186-BF17-4CAD-947E-F5B22449250C}" destId="{0E19D172-3256-4658-9F46-1958403932C0}" srcOrd="0" destOrd="0" presId="urn:microsoft.com/office/officeart/2005/8/layout/vList6"/>
    <dgm:cxn modelId="{C75A13C8-0979-422F-89BE-C0597B4333BB}" type="presParOf" srcId="{C6D8A186-BF17-4CAD-947E-F5B22449250C}" destId="{CC7B759B-F1D4-4F2C-BB7E-791FBE104AF2}" srcOrd="1" destOrd="0" presId="urn:microsoft.com/office/officeart/2005/8/layout/vList6"/>
    <dgm:cxn modelId="{0B65AA2B-3B8C-4423-8D56-8858BDF453D2}" type="presParOf" srcId="{AF2D923C-34CA-4107-941F-26ADFF207502}" destId="{1EC17FF8-4223-4328-A6E0-FE811763A920}" srcOrd="1" destOrd="0" presId="urn:microsoft.com/office/officeart/2005/8/layout/vList6"/>
    <dgm:cxn modelId="{786805DC-258D-4263-B1F1-5308FC4561E2}" type="presParOf" srcId="{AF2D923C-34CA-4107-941F-26ADFF207502}" destId="{723D7873-7964-4DE0-8DCA-BFA03A5241F5}" srcOrd="2" destOrd="0" presId="urn:microsoft.com/office/officeart/2005/8/layout/vList6"/>
    <dgm:cxn modelId="{0AC73847-6D98-4858-BCB5-8E65514840E6}" type="presParOf" srcId="{723D7873-7964-4DE0-8DCA-BFA03A5241F5}" destId="{4372B7C4-E661-41F3-BE2B-00AE1A3F3A1C}" srcOrd="0" destOrd="0" presId="urn:microsoft.com/office/officeart/2005/8/layout/vList6"/>
    <dgm:cxn modelId="{E45A8CC5-CEA6-41C9-AE0F-61D70AD812C8}" type="presParOf" srcId="{723D7873-7964-4DE0-8DCA-BFA03A5241F5}" destId="{888B6D8E-4266-4CA5-846B-8A088C72A31F}" srcOrd="1" destOrd="0" presId="urn:microsoft.com/office/officeart/2005/8/layout/vList6"/>
    <dgm:cxn modelId="{CDA2714D-4874-4620-BFD2-806B0BA69014}" type="presParOf" srcId="{AF2D923C-34CA-4107-941F-26ADFF207502}" destId="{84F46D7E-458A-4BFC-B482-7A35F01868FA}" srcOrd="3" destOrd="0" presId="urn:microsoft.com/office/officeart/2005/8/layout/vList6"/>
    <dgm:cxn modelId="{1C6BDFD3-0153-491C-9E7A-844EF48DC320}" type="presParOf" srcId="{AF2D923C-34CA-4107-941F-26ADFF207502}" destId="{60482929-8A90-43B4-9372-03DDA9143B69}" srcOrd="4" destOrd="0" presId="urn:microsoft.com/office/officeart/2005/8/layout/vList6"/>
    <dgm:cxn modelId="{13A82CCA-AB1A-4DD5-9A07-872EC15CC19A}" type="presParOf" srcId="{60482929-8A90-43B4-9372-03DDA9143B69}" destId="{C3885DD5-17FB-4414-932F-EB429EA7A38D}" srcOrd="0" destOrd="0" presId="urn:microsoft.com/office/officeart/2005/8/layout/vList6"/>
    <dgm:cxn modelId="{88E9D9FB-A8F9-4287-96C0-3D16AD63F764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</a:t>
          </a:r>
          <a:r>
            <a:rPr lang="en-US" sz="1600" dirty="0" smtClean="0">
              <a:solidFill>
                <a:schemeClr val="tx1"/>
              </a:solidFill>
            </a:rPr>
            <a:t> </a:t>
          </a:r>
          <a:r>
            <a:rPr lang="en-US" sz="1600" b="0" dirty="0" smtClean="0">
              <a:solidFill>
                <a:schemeClr val="tx1"/>
              </a:solidFill>
            </a:rPr>
            <a:t>specification</a:t>
          </a:r>
          <a:endParaRPr lang="en-US" sz="1600" b="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Matrix: 2-zone</a:t>
          </a:r>
          <a:endParaRPr lang="en-US" sz="12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dirty="0" smtClean="0">
              <a:solidFill>
                <a:schemeClr val="bg1"/>
              </a:solidFill>
            </a:rPr>
            <a:t>Length: 37cm</a:t>
          </a:r>
          <a:endParaRPr lang="en-US" sz="12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endParaRPr lang="en-US" sz="12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E9F1ADDA-C827-4203-AC46-5F201F331EB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Durable</a:t>
          </a:r>
          <a:endParaRPr lang="en-US" sz="1300" dirty="0">
            <a:solidFill>
              <a:schemeClr val="bg1"/>
            </a:solidFill>
          </a:endParaRPr>
        </a:p>
      </dgm:t>
    </dgm:pt>
    <dgm:pt modelId="{B6B8CCE9-6FC5-4B4D-9742-D7542E8BBD38}" type="parTrans" cxnId="{CB1A6648-780C-44E7-82D6-3179492942D9}">
      <dgm:prSet/>
      <dgm:spPr/>
      <dgm:t>
        <a:bodyPr/>
        <a:lstStyle/>
        <a:p>
          <a:endParaRPr lang="en-US"/>
        </a:p>
      </dgm:t>
    </dgm:pt>
    <dgm:pt modelId="{BFF53A2F-4751-4333-BAE7-D1DFC94D0B49}" type="sibTrans" cxnId="{CB1A6648-780C-44E7-82D6-3179492942D9}">
      <dgm:prSet/>
      <dgm:spPr/>
      <dgm:t>
        <a:bodyPr/>
        <a:lstStyle/>
        <a:p>
          <a:endParaRPr lang="en-US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Easy donning and doffing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/>
        </a:p>
      </dgm:t>
    </dgm:pt>
    <dgm:pt modelId="{BA139E1F-D3DE-4BFB-BF21-CC057FA1BB0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b="0" i="0" dirty="0" smtClean="0">
              <a:solidFill>
                <a:schemeClr val="bg1"/>
              </a:solidFill>
            </a:rPr>
            <a:t>Material: Silicone gel</a:t>
          </a:r>
          <a:endParaRPr lang="en-US" sz="1200" dirty="0">
            <a:solidFill>
              <a:schemeClr val="bg1"/>
            </a:solidFill>
          </a:endParaRPr>
        </a:p>
      </dgm:t>
    </dgm:pt>
    <dgm:pt modelId="{B9E17D23-ACA0-4368-9CA6-F6061ED157B8}" type="parTrans" cxnId="{A34A463E-7034-4D6A-AEA1-25B61FC826AF}">
      <dgm:prSet/>
      <dgm:spPr/>
      <dgm:t>
        <a:bodyPr/>
        <a:lstStyle/>
        <a:p>
          <a:endParaRPr lang="en-US"/>
        </a:p>
      </dgm:t>
    </dgm:pt>
    <dgm:pt modelId="{5A776320-EF34-4265-9ABF-88926222BC00}" type="sibTrans" cxnId="{A34A463E-7034-4D6A-AEA1-25B61FC826AF}">
      <dgm:prSet/>
      <dgm:spPr/>
      <dgm:t>
        <a:bodyPr/>
        <a:lstStyle/>
        <a:p>
          <a:endParaRPr lang="en-US"/>
        </a:p>
      </dgm:t>
    </dgm:pt>
    <dgm:pt modelId="{5005FF15-A5F8-49CC-94B0-AE1E8B60F330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Phantom pain sensation</a:t>
          </a:r>
          <a:endParaRPr lang="en-US" sz="1300" dirty="0">
            <a:solidFill>
              <a:schemeClr val="bg1"/>
            </a:solidFill>
          </a:endParaRPr>
        </a:p>
      </dgm:t>
    </dgm:pt>
    <dgm:pt modelId="{A3919385-0083-4394-862B-5831D7F0FF99}" type="parTrans" cxnId="{D4B6F62D-8F87-424B-89CD-051ADEF7FF4B}">
      <dgm:prSet/>
      <dgm:spPr/>
      <dgm:t>
        <a:bodyPr/>
        <a:lstStyle/>
        <a:p>
          <a:endParaRPr lang="en-US"/>
        </a:p>
      </dgm:t>
    </dgm:pt>
    <dgm:pt modelId="{2BA9C346-C81A-4C2C-9EA3-656449C7F6E6}" type="sibTrans" cxnId="{D4B6F62D-8F87-424B-89CD-051ADEF7FF4B}">
      <dgm:prSet/>
      <dgm:spPr/>
      <dgm:t>
        <a:bodyPr/>
        <a:lstStyle/>
        <a:p>
          <a:endParaRPr lang="en-US"/>
        </a:p>
      </dgm:t>
    </dgm:pt>
    <dgm:pt modelId="{CF029B57-CAB0-488F-9493-60D36E7991B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200" baseline="0" dirty="0" smtClean="0">
              <a:solidFill>
                <a:schemeClr val="bg1"/>
              </a:solidFill>
            </a:rPr>
            <a:t>Dist. Connection: pin adapter</a:t>
          </a:r>
          <a:endParaRPr lang="en-US" sz="1200" baseline="0" dirty="0">
            <a:solidFill>
              <a:schemeClr val="bg1"/>
            </a:solidFill>
          </a:endParaRPr>
        </a:p>
      </dgm:t>
    </dgm:pt>
    <dgm:pt modelId="{3695B8AD-9547-4BC6-82AC-FCA4CBCC4821}" type="parTrans" cxnId="{E6F12F63-DA9F-4043-802A-B63FAB971066}">
      <dgm:prSet/>
      <dgm:spPr/>
      <dgm:t>
        <a:bodyPr/>
        <a:lstStyle/>
        <a:p>
          <a:endParaRPr lang="en-US"/>
        </a:p>
      </dgm:t>
    </dgm:pt>
    <dgm:pt modelId="{D8916BB6-28D9-450B-9479-5BC096FDF53F}" type="sibTrans" cxnId="{E6F12F63-DA9F-4043-802A-B63FAB971066}">
      <dgm:prSet/>
      <dgm:spPr/>
      <dgm:t>
        <a:bodyPr/>
        <a:lstStyle/>
        <a:p>
          <a:endParaRPr lang="en-US"/>
        </a:p>
      </dgm:t>
    </dgm:pt>
    <dgm:pt modelId="{321688CA-9618-42A7-A41A-12449805FD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Reduces phantom pain</a:t>
          </a:r>
          <a:endParaRPr lang="en-US" sz="1300" dirty="0">
            <a:solidFill>
              <a:schemeClr val="bg1"/>
            </a:solidFill>
          </a:endParaRPr>
        </a:p>
      </dgm:t>
    </dgm:pt>
    <dgm:pt modelId="{5E24E5CF-A79F-4836-934E-2916E00EF445}" type="parTrans" cxnId="{A58D9506-A28D-4D42-B6AA-2D4D1477AC48}">
      <dgm:prSet/>
      <dgm:spPr/>
      <dgm:t>
        <a:bodyPr/>
        <a:lstStyle/>
        <a:p>
          <a:endParaRPr lang="en-US"/>
        </a:p>
      </dgm:t>
    </dgm:pt>
    <dgm:pt modelId="{2909E471-5E99-4B3E-AB1B-AD14CB4D2084}" type="sibTrans" cxnId="{A58D9506-A28D-4D42-B6AA-2D4D1477AC48}">
      <dgm:prSet/>
      <dgm:spPr/>
      <dgm:t>
        <a:bodyPr/>
        <a:lstStyle/>
        <a:p>
          <a:endParaRPr lang="en-US"/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err="1" smtClean="0">
              <a:solidFill>
                <a:schemeClr val="bg1"/>
              </a:solidFill>
            </a:rPr>
            <a:t>Umbrellan</a:t>
          </a:r>
          <a:r>
            <a:rPr lang="en-US" sz="1300" dirty="0" smtClean="0">
              <a:solidFill>
                <a:schemeClr val="bg1"/>
              </a:solidFill>
            </a:rPr>
            <a:t> structure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02854F6A-6409-42F6-B5DC-CA05DA4D30F5}" type="presOf" srcId="{E9F1ADDA-C827-4203-AC46-5F201F331EB4}" destId="{888B6D8E-4266-4CA5-846B-8A088C72A31F}" srcOrd="0" destOrd="2" presId="urn:microsoft.com/office/officeart/2005/8/layout/vList6"/>
    <dgm:cxn modelId="{790D844E-D995-4E9D-AAAD-D49FC37DF41D}" type="presOf" srcId="{02D3836E-589D-4891-9121-4B02C2C592A0}" destId="{0E19D172-3256-4658-9F46-1958403932C0}" srcOrd="0" destOrd="0" presId="urn:microsoft.com/office/officeart/2005/8/layout/vList6"/>
    <dgm:cxn modelId="{CE513EF8-7B81-4926-AC4C-DA9FC54DC29E}" type="presOf" srcId="{26736893-B75F-41CB-8A91-7EE0A9F423C8}" destId="{AF2D923C-34CA-4107-941F-26ADFF207502}" srcOrd="0" destOrd="0" presId="urn:microsoft.com/office/officeart/2005/8/layout/vList6"/>
    <dgm:cxn modelId="{C1C3F727-388B-4BE2-B101-6B0C64A62E7F}" srcId="{B0FB85C5-7672-438F-8BFE-E4420319E30B}" destId="{A157369E-682D-4443-B27A-4826011A4F0D}" srcOrd="0" destOrd="0" parTransId="{3FEDB1E9-F639-4602-9D59-B0975236E878}" sibTransId="{452E1B44-A0B4-4CA2-8E85-EE8A23C26BE6}"/>
    <dgm:cxn modelId="{5B4BBA8C-A769-4E08-8AD0-EB4892596672}" type="presOf" srcId="{532CE659-5B48-476E-BCAB-E2CD47D651EA}" destId="{87B707B4-D110-4C8D-B8D3-1546CB14D54A}" srcOrd="0" destOrd="1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CB1A6648-780C-44E7-82D6-3179492942D9}" srcId="{B0FB85C5-7672-438F-8BFE-E4420319E30B}" destId="{E9F1ADDA-C827-4203-AC46-5F201F331EB4}" srcOrd="2" destOrd="0" parTransId="{B6B8CCE9-6FC5-4B4D-9742-D7542E8BBD38}" sibTransId="{BFF53A2F-4751-4333-BAE7-D1DFC94D0B49}"/>
    <dgm:cxn modelId="{4633A777-3BE8-423D-BAEB-845CDB8A5F76}" type="presOf" srcId="{3E224EA4-D443-4528-822E-0B92C772AD19}" destId="{CC7B759B-F1D4-4F2C-BB7E-791FBE104AF2}" srcOrd="0" destOrd="0" presId="urn:microsoft.com/office/officeart/2005/8/layout/vList6"/>
    <dgm:cxn modelId="{BD0E0C3E-9B61-438A-BD6E-4F4BBD714E3E}" type="presOf" srcId="{321688CA-9618-42A7-A41A-12449805FD23}" destId="{888B6D8E-4266-4CA5-846B-8A088C72A31F}" srcOrd="0" destOrd="1" presId="urn:microsoft.com/office/officeart/2005/8/layout/vList6"/>
    <dgm:cxn modelId="{9A9BA884-112C-43CE-819F-634A1A5B1065}" type="presOf" srcId="{BA139E1F-D3DE-4BFB-BF21-CC057FA1BB05}" destId="{87B707B4-D110-4C8D-B8D3-1546CB14D54A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E6F12F63-DA9F-4043-802A-B63FAB971066}" srcId="{72C156E3-47D5-4A2D-96CF-616EA66FF9F9}" destId="{CF029B57-CAB0-488F-9493-60D36E7991B5}" srcOrd="3" destOrd="0" parTransId="{3695B8AD-9547-4BC6-82AC-FCA4CBCC4821}" sibTransId="{D8916BB6-28D9-450B-9479-5BC096FDF53F}"/>
    <dgm:cxn modelId="{7216A1A7-E4FF-46C1-93F9-154F04B9478B}" type="presOf" srcId="{3BA1B933-AAC6-4CF6-83DE-6CFA4F4C1A32}" destId="{87B707B4-D110-4C8D-B8D3-1546CB14D54A}" srcOrd="0" destOrd="2" presId="urn:microsoft.com/office/officeart/2005/8/layout/vList6"/>
    <dgm:cxn modelId="{8CE5E5BB-C247-4D5C-ADB0-186AC79790AE}" srcId="{B0FB85C5-7672-438F-8BFE-E4420319E30B}" destId="{E73E354E-95CA-416B-A419-F6F1BE0B0F52}" srcOrd="3" destOrd="0" parTransId="{3935493F-CA42-4D93-84B5-4715E01CBE5E}" sibTransId="{D3B5729C-4F82-45E9-974B-061AD778ECC8}"/>
    <dgm:cxn modelId="{DF1CAF93-E84D-4AF1-A537-B9BC6049A8E3}" type="presOf" srcId="{CF029B57-CAB0-488F-9493-60D36E7991B5}" destId="{87B707B4-D110-4C8D-B8D3-1546CB14D54A}" srcOrd="0" destOrd="3" presId="urn:microsoft.com/office/officeart/2005/8/layout/vList6"/>
    <dgm:cxn modelId="{568C6CAF-A42B-442C-9D8C-353AED4EC27A}" type="presOf" srcId="{A157369E-682D-4443-B27A-4826011A4F0D}" destId="{888B6D8E-4266-4CA5-846B-8A088C72A31F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F7813733-00B7-41C0-A3B4-6044AE51763B}" type="presOf" srcId="{72C156E3-47D5-4A2D-96CF-616EA66FF9F9}" destId="{C3885DD5-17FB-4414-932F-EB429EA7A38D}" srcOrd="0" destOrd="0" presId="urn:microsoft.com/office/officeart/2005/8/layout/vList6"/>
    <dgm:cxn modelId="{A34A463E-7034-4D6A-AEA1-25B61FC826AF}" srcId="{72C156E3-47D5-4A2D-96CF-616EA66FF9F9}" destId="{BA139E1F-D3DE-4BFB-BF21-CC057FA1BB05}" srcOrd="0" destOrd="0" parTransId="{B9E17D23-ACA0-4368-9CA6-F6061ED157B8}" sibTransId="{5A776320-EF34-4265-9ABF-88926222BC00}"/>
    <dgm:cxn modelId="{D23CDBF6-EF40-41DB-8433-ABDE4083C681}" type="presOf" srcId="{5005FF15-A5F8-49CC-94B0-AE1E8B60F330}" destId="{CC7B759B-F1D4-4F2C-BB7E-791FBE104AF2}" srcOrd="0" destOrd="2" presId="urn:microsoft.com/office/officeart/2005/8/layout/vList6"/>
    <dgm:cxn modelId="{D4B6F62D-8F87-424B-89CD-051ADEF7FF4B}" srcId="{02D3836E-589D-4891-9121-4B02C2C592A0}" destId="{5005FF15-A5F8-49CC-94B0-AE1E8B60F330}" srcOrd="2" destOrd="0" parTransId="{A3919385-0083-4394-862B-5831D7F0FF99}" sibTransId="{2BA9C346-C81A-4C2C-9EA3-656449C7F6E6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7CF0E52E-5D23-4963-BB92-D1B4BEC5E420}" type="presOf" srcId="{B0FB85C5-7672-438F-8BFE-E4420319E30B}" destId="{4372B7C4-E661-41F3-BE2B-00AE1A3F3A1C}" srcOrd="0" destOrd="0" presId="urn:microsoft.com/office/officeart/2005/8/layout/vList6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A58D9506-A28D-4D42-B6AA-2D4D1477AC48}" srcId="{B0FB85C5-7672-438F-8BFE-E4420319E30B}" destId="{321688CA-9618-42A7-A41A-12449805FD23}" srcOrd="1" destOrd="0" parTransId="{5E24E5CF-A79F-4836-934E-2916E00EF445}" sibTransId="{2909E471-5E99-4B3E-AB1B-AD14CB4D2084}"/>
    <dgm:cxn modelId="{8CEE6D2F-1A08-454A-A4C7-B1769316965F}" type="presOf" srcId="{E73E354E-95CA-416B-A419-F6F1BE0B0F52}" destId="{888B6D8E-4266-4CA5-846B-8A088C72A31F}" srcOrd="0" destOrd="3" presId="urn:microsoft.com/office/officeart/2005/8/layout/vList6"/>
    <dgm:cxn modelId="{BC1D7652-5799-4A2B-827C-79F7719C120B}" type="presOf" srcId="{F859A755-48AD-4CC0-AE25-62FEB732EFBE}" destId="{CC7B759B-F1D4-4F2C-BB7E-791FBE104AF2}" srcOrd="0" destOrd="1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60C75F24-3EFB-4B46-B855-266C09B4E190}" type="presOf" srcId="{C174B5D6-27F8-422B-93B7-4C7397C07254}" destId="{87B707B4-D110-4C8D-B8D3-1546CB14D54A}" srcOrd="0" destOrd="4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4" destOrd="0" parTransId="{551A03FD-096B-4D66-A48D-92C9FBAE0116}" sibTransId="{3258D4CD-3B80-4B9D-A86A-1040E7F6A5F4}"/>
    <dgm:cxn modelId="{250CC13F-4CC3-4412-9458-5DC2A7EB00AF}" type="presParOf" srcId="{AF2D923C-34CA-4107-941F-26ADFF207502}" destId="{C6D8A186-BF17-4CAD-947E-F5B22449250C}" srcOrd="0" destOrd="0" presId="urn:microsoft.com/office/officeart/2005/8/layout/vList6"/>
    <dgm:cxn modelId="{940119E4-6463-4250-BD68-18A6BA14824E}" type="presParOf" srcId="{C6D8A186-BF17-4CAD-947E-F5B22449250C}" destId="{0E19D172-3256-4658-9F46-1958403932C0}" srcOrd="0" destOrd="0" presId="urn:microsoft.com/office/officeart/2005/8/layout/vList6"/>
    <dgm:cxn modelId="{11EE8CD8-0CC7-4D18-92C4-0DBFE0C7F083}" type="presParOf" srcId="{C6D8A186-BF17-4CAD-947E-F5B22449250C}" destId="{CC7B759B-F1D4-4F2C-BB7E-791FBE104AF2}" srcOrd="1" destOrd="0" presId="urn:microsoft.com/office/officeart/2005/8/layout/vList6"/>
    <dgm:cxn modelId="{643377F3-0F8D-45BB-88A8-8E65FCD6E637}" type="presParOf" srcId="{AF2D923C-34CA-4107-941F-26ADFF207502}" destId="{1EC17FF8-4223-4328-A6E0-FE811763A920}" srcOrd="1" destOrd="0" presId="urn:microsoft.com/office/officeart/2005/8/layout/vList6"/>
    <dgm:cxn modelId="{12241463-1483-4190-AA79-648C124C1B2C}" type="presParOf" srcId="{AF2D923C-34CA-4107-941F-26ADFF207502}" destId="{723D7873-7964-4DE0-8DCA-BFA03A5241F5}" srcOrd="2" destOrd="0" presId="urn:microsoft.com/office/officeart/2005/8/layout/vList6"/>
    <dgm:cxn modelId="{D2185748-A6FA-45B4-85B8-3F9C535818EA}" type="presParOf" srcId="{723D7873-7964-4DE0-8DCA-BFA03A5241F5}" destId="{4372B7C4-E661-41F3-BE2B-00AE1A3F3A1C}" srcOrd="0" destOrd="0" presId="urn:microsoft.com/office/officeart/2005/8/layout/vList6"/>
    <dgm:cxn modelId="{C28D9DFD-80EA-4716-B544-B152E0A57F92}" type="presParOf" srcId="{723D7873-7964-4DE0-8DCA-BFA03A5241F5}" destId="{888B6D8E-4266-4CA5-846B-8A088C72A31F}" srcOrd="1" destOrd="0" presId="urn:microsoft.com/office/officeart/2005/8/layout/vList6"/>
    <dgm:cxn modelId="{C3C5DEEA-6F78-4A42-A513-BD4A9DC02869}" type="presParOf" srcId="{AF2D923C-34CA-4107-941F-26ADFF207502}" destId="{84F46D7E-458A-4BFC-B482-7A35F01868FA}" srcOrd="3" destOrd="0" presId="urn:microsoft.com/office/officeart/2005/8/layout/vList6"/>
    <dgm:cxn modelId="{8B142C69-F32D-460D-84EC-CBC3243828EF}" type="presParOf" srcId="{AF2D923C-34CA-4107-941F-26ADFF207502}" destId="{60482929-8A90-43B4-9372-03DDA9143B69}" srcOrd="4" destOrd="0" presId="urn:microsoft.com/office/officeart/2005/8/layout/vList6"/>
    <dgm:cxn modelId="{312CD34E-BDFB-4BBB-8067-98628A1656E2}" type="presParOf" srcId="{60482929-8A90-43B4-9372-03DDA9143B69}" destId="{C3885DD5-17FB-4414-932F-EB429EA7A38D}" srcOrd="0" destOrd="0" presId="urn:microsoft.com/office/officeart/2005/8/layout/vList6"/>
    <dgm:cxn modelId="{606FD21E-3436-45BC-8DF0-874B95B634C8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842ACF-B33B-4F14-A4B6-A6FDB6840EA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A0BAA-DFF5-4533-8D88-52D4433A0C36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800" dirty="0" smtClean="0"/>
            <a:t>Foot</a:t>
          </a:r>
          <a:endParaRPr lang="en-US" sz="1800" dirty="0"/>
        </a:p>
      </dgm:t>
    </dgm:pt>
    <dgm:pt modelId="{0014CF75-0E64-4AE3-8B14-FF11A0FD0413}" type="parTrans" cxnId="{D10A8B2C-EFD3-46DE-9BCD-30423B09F466}">
      <dgm:prSet/>
      <dgm:spPr/>
      <dgm:t>
        <a:bodyPr/>
        <a:lstStyle/>
        <a:p>
          <a:endParaRPr lang="en-US" sz="1400"/>
        </a:p>
      </dgm:t>
    </dgm:pt>
    <dgm:pt modelId="{F1F0F151-B3D6-4BF8-B413-4F0B53E18429}" type="sibTrans" cxnId="{D10A8B2C-EFD3-46DE-9BCD-30423B09F466}">
      <dgm:prSet/>
      <dgm:spPr/>
      <dgm:t>
        <a:bodyPr/>
        <a:lstStyle/>
        <a:p>
          <a:endParaRPr lang="en-US" sz="1400"/>
        </a:p>
      </dgm:t>
    </dgm:pt>
    <dgm:pt modelId="{6A107DCB-E27F-4054-9A5D-C444EA4F82CB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hlinkClick xmlns:r="http://schemas.openxmlformats.org/officeDocument/2006/relationships" r:id="rId1" action="ppaction://hlinksldjump"/>
            </a:rPr>
            <a:t>SACH </a:t>
          </a:r>
          <a:endParaRPr lang="en-US" sz="1400" dirty="0"/>
        </a:p>
      </dgm:t>
    </dgm:pt>
    <dgm:pt modelId="{2C5063AA-1B04-4CA3-9A47-17F47FFDD475}" type="parTrans" cxnId="{6D9852FC-577C-4BE6-B920-1CAD7F90E050}">
      <dgm:prSet custT="1"/>
      <dgm:spPr/>
      <dgm:t>
        <a:bodyPr/>
        <a:lstStyle/>
        <a:p>
          <a:endParaRPr lang="en-US" sz="1400"/>
        </a:p>
      </dgm:t>
    </dgm:pt>
    <dgm:pt modelId="{67755623-9A72-41D4-9676-9827EC05E515}" type="sibTrans" cxnId="{6D9852FC-577C-4BE6-B920-1CAD7F90E050}">
      <dgm:prSet/>
      <dgm:spPr/>
      <dgm:t>
        <a:bodyPr/>
        <a:lstStyle/>
        <a:p>
          <a:endParaRPr lang="en-US" sz="1400"/>
        </a:p>
      </dgm:t>
    </dgm:pt>
    <dgm:pt modelId="{17C7B293-9DD6-4B68-A350-BE9963C6A4D4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hlinkClick xmlns:r="http://schemas.openxmlformats.org/officeDocument/2006/relationships" r:id="rId2" action="ppaction://hlinksldjump"/>
            </a:rPr>
            <a:t>Single axis</a:t>
          </a:r>
          <a:endParaRPr lang="en-US" sz="1400" dirty="0"/>
        </a:p>
      </dgm:t>
    </dgm:pt>
    <dgm:pt modelId="{E86957C0-CA7A-43BD-B6F2-48777803972D}" type="parTrans" cxnId="{A364CB60-0E7A-4945-A66E-051630EBD6D9}">
      <dgm:prSet custT="1"/>
      <dgm:spPr/>
      <dgm:t>
        <a:bodyPr/>
        <a:lstStyle/>
        <a:p>
          <a:endParaRPr lang="en-US" sz="1400"/>
        </a:p>
      </dgm:t>
    </dgm:pt>
    <dgm:pt modelId="{A7C8D700-A1BD-491D-886E-73C8C053BD00}" type="sibTrans" cxnId="{A364CB60-0E7A-4945-A66E-051630EBD6D9}">
      <dgm:prSet/>
      <dgm:spPr/>
      <dgm:t>
        <a:bodyPr/>
        <a:lstStyle/>
        <a:p>
          <a:endParaRPr lang="en-US" sz="1400"/>
        </a:p>
      </dgm:t>
    </dgm:pt>
    <dgm:pt modelId="{5C521BE3-03F2-4B66-8EA5-86DB57BAA25E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hlinkClick xmlns:r="http://schemas.openxmlformats.org/officeDocument/2006/relationships" r:id="rId3" action="ppaction://hlinksldjump"/>
            </a:rPr>
            <a:t>Panthera CFI</a:t>
          </a:r>
          <a:endParaRPr lang="en-US" sz="1400" dirty="0"/>
        </a:p>
      </dgm:t>
    </dgm:pt>
    <dgm:pt modelId="{8231BE85-12AB-4CC1-94C2-8B8520B6DFD8}" type="parTrans" cxnId="{C4613E0A-58DB-431F-82F8-D2941CF06F70}">
      <dgm:prSet custT="1"/>
      <dgm:spPr/>
      <dgm:t>
        <a:bodyPr/>
        <a:lstStyle/>
        <a:p>
          <a:endParaRPr lang="en-US" sz="1400"/>
        </a:p>
      </dgm:t>
    </dgm:pt>
    <dgm:pt modelId="{F6A51331-BEB9-4A90-B801-F29397B4E0C4}" type="sibTrans" cxnId="{C4613E0A-58DB-431F-82F8-D2941CF06F70}">
      <dgm:prSet/>
      <dgm:spPr/>
      <dgm:t>
        <a:bodyPr/>
        <a:lstStyle/>
        <a:p>
          <a:endParaRPr lang="en-US" sz="1400"/>
        </a:p>
      </dgm:t>
    </dgm:pt>
    <dgm:pt modelId="{4DA2CC7B-118A-45D5-B7FA-F85097025879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dirty="0" smtClean="0">
              <a:hlinkClick xmlns:r="http://schemas.openxmlformats.org/officeDocument/2006/relationships" r:id="rId4" action="ppaction://hlinksldjump"/>
            </a:rPr>
            <a:t>Panthera CFII</a:t>
          </a:r>
          <a:endParaRPr lang="en-US" sz="1400" dirty="0"/>
        </a:p>
      </dgm:t>
    </dgm:pt>
    <dgm:pt modelId="{4B1B5D65-83EE-4299-85EF-43E20EB1FD6A}" type="parTrans" cxnId="{C7470994-D668-4256-9E9A-3AD7FAD9266C}">
      <dgm:prSet custT="1"/>
      <dgm:spPr/>
      <dgm:t>
        <a:bodyPr/>
        <a:lstStyle/>
        <a:p>
          <a:endParaRPr lang="en-US" sz="1400"/>
        </a:p>
      </dgm:t>
    </dgm:pt>
    <dgm:pt modelId="{21622CA1-8297-4DE2-A5A1-122BD6B7B3C3}" type="sibTrans" cxnId="{C7470994-D668-4256-9E9A-3AD7FAD9266C}">
      <dgm:prSet/>
      <dgm:spPr/>
      <dgm:t>
        <a:bodyPr/>
        <a:lstStyle/>
        <a:p>
          <a:endParaRPr lang="en-US" sz="1400"/>
        </a:p>
      </dgm:t>
    </dgm:pt>
    <dgm:pt modelId="{8D353AAC-96EA-4641-A97F-2F62BB082F90}">
      <dgm:prSet phldrT="[Text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400" smtClean="0">
              <a:hlinkClick xmlns:r="http://schemas.openxmlformats.org/officeDocument/2006/relationships" r:id="rId5" action="ppaction://hlinksldjump"/>
            </a:rPr>
            <a:t>Dynawalk MI</a:t>
          </a:r>
          <a:endParaRPr lang="en-US" sz="1400" dirty="0"/>
        </a:p>
      </dgm:t>
    </dgm:pt>
    <dgm:pt modelId="{7AE8093F-AAED-4AA1-B8D7-6C81D744E710}" type="parTrans" cxnId="{88F49D16-1045-4252-B920-27BD59321E23}">
      <dgm:prSet/>
      <dgm:spPr/>
      <dgm:t>
        <a:bodyPr/>
        <a:lstStyle/>
        <a:p>
          <a:endParaRPr lang="en-US"/>
        </a:p>
      </dgm:t>
    </dgm:pt>
    <dgm:pt modelId="{6A430E01-E4A0-4E0E-8DF1-9132E5C6EEAF}" type="sibTrans" cxnId="{88F49D16-1045-4252-B920-27BD59321E23}">
      <dgm:prSet/>
      <dgm:spPr/>
      <dgm:t>
        <a:bodyPr/>
        <a:lstStyle/>
        <a:p>
          <a:endParaRPr lang="en-US"/>
        </a:p>
      </dgm:t>
    </dgm:pt>
    <dgm:pt modelId="{46CF9BEB-B61C-4C24-8459-FA142D95756F}" type="pres">
      <dgm:prSet presAssocID="{9D842ACF-B33B-4F14-A4B6-A6FDB6840EA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26BC03-A2EA-45FD-9ECC-519321C09608}" type="pres">
      <dgm:prSet presAssocID="{562A0BAA-DFF5-4533-8D88-52D4433A0C36}" presName="root1" presStyleCnt="0"/>
      <dgm:spPr/>
    </dgm:pt>
    <dgm:pt modelId="{DEDF4582-E38B-4490-8070-22E6E057E549}" type="pres">
      <dgm:prSet presAssocID="{562A0BAA-DFF5-4533-8D88-52D4433A0C36}" presName="LevelOneTextNode" presStyleLbl="node0" presStyleIdx="0" presStyleCnt="1" custLinFactX="-39802" custLinFactNeighborX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6B846B-00C4-4D5F-B6A8-5BF2B5E59E67}" type="pres">
      <dgm:prSet presAssocID="{562A0BAA-DFF5-4533-8D88-52D4433A0C36}" presName="level2hierChild" presStyleCnt="0"/>
      <dgm:spPr/>
    </dgm:pt>
    <dgm:pt modelId="{B2F03AE7-E1C7-40F5-9C62-EB7C7EE12388}" type="pres">
      <dgm:prSet presAssocID="{2C5063AA-1B04-4CA3-9A47-17F47FFDD475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FADEC34E-5124-4AA7-BDCF-8699A3CBC8C0}" type="pres">
      <dgm:prSet presAssocID="{2C5063AA-1B04-4CA3-9A47-17F47FFDD475}" presName="connTx" presStyleLbl="parChTrans1D2" presStyleIdx="0" presStyleCnt="5"/>
      <dgm:spPr/>
      <dgm:t>
        <a:bodyPr/>
        <a:lstStyle/>
        <a:p>
          <a:endParaRPr lang="en-US"/>
        </a:p>
      </dgm:t>
    </dgm:pt>
    <dgm:pt modelId="{9A400382-ADE8-4D0C-AACC-3A7E930D0C54}" type="pres">
      <dgm:prSet presAssocID="{6A107DCB-E27F-4054-9A5D-C444EA4F82CB}" presName="root2" presStyleCnt="0"/>
      <dgm:spPr/>
    </dgm:pt>
    <dgm:pt modelId="{20A1B78B-D1B4-47A6-858C-A6DC4A0A6B0E}" type="pres">
      <dgm:prSet presAssocID="{6A107DCB-E27F-4054-9A5D-C444EA4F82CB}" presName="LevelTwoTextNode" presStyleLbl="node2" presStyleIdx="0" presStyleCnt="5" custScaleX="128119" custLinFactNeighborX="-2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0EBAF9-63C0-49BE-AFD3-86D3332E06FB}" type="pres">
      <dgm:prSet presAssocID="{6A107DCB-E27F-4054-9A5D-C444EA4F82CB}" presName="level3hierChild" presStyleCnt="0"/>
      <dgm:spPr/>
    </dgm:pt>
    <dgm:pt modelId="{65A02E72-0EBA-4EE9-B5BA-DDB93670CD9D}" type="pres">
      <dgm:prSet presAssocID="{7AE8093F-AAED-4AA1-B8D7-6C81D744E710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DF8FD7A0-5262-4522-AA47-2169526DD999}" type="pres">
      <dgm:prSet presAssocID="{7AE8093F-AAED-4AA1-B8D7-6C81D744E710}" presName="connTx" presStyleLbl="parChTrans1D2" presStyleIdx="1" presStyleCnt="5"/>
      <dgm:spPr/>
      <dgm:t>
        <a:bodyPr/>
        <a:lstStyle/>
        <a:p>
          <a:endParaRPr lang="en-US"/>
        </a:p>
      </dgm:t>
    </dgm:pt>
    <dgm:pt modelId="{D8B958B3-0D37-438A-A398-DE8DA84EEDD8}" type="pres">
      <dgm:prSet presAssocID="{8D353AAC-96EA-4641-A97F-2F62BB082F90}" presName="root2" presStyleCnt="0"/>
      <dgm:spPr/>
    </dgm:pt>
    <dgm:pt modelId="{627780E4-2896-4DC7-B867-53E03F6188F5}" type="pres">
      <dgm:prSet presAssocID="{8D353AAC-96EA-4641-A97F-2F62BB082F90}" presName="LevelTwoTextNode" presStyleLbl="node2" presStyleIdx="1" presStyleCnt="5" custScaleX="128119" custLinFactNeighborX="-20000" custLinFactNeighborY="19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1842B5-0E27-47A6-AD23-71C261876809}" type="pres">
      <dgm:prSet presAssocID="{8D353AAC-96EA-4641-A97F-2F62BB082F90}" presName="level3hierChild" presStyleCnt="0"/>
      <dgm:spPr/>
    </dgm:pt>
    <dgm:pt modelId="{EDE59BBC-64F3-4F94-8249-72ACEF445124}" type="pres">
      <dgm:prSet presAssocID="{E86957C0-CA7A-43BD-B6F2-48777803972D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7BA7C368-C275-4239-A70B-0E28C98473EC}" type="pres">
      <dgm:prSet presAssocID="{E86957C0-CA7A-43BD-B6F2-48777803972D}" presName="connTx" presStyleLbl="parChTrans1D2" presStyleIdx="2" presStyleCnt="5"/>
      <dgm:spPr/>
      <dgm:t>
        <a:bodyPr/>
        <a:lstStyle/>
        <a:p>
          <a:endParaRPr lang="en-US"/>
        </a:p>
      </dgm:t>
    </dgm:pt>
    <dgm:pt modelId="{B943AF11-4E17-488F-BE40-4973C06FC9D9}" type="pres">
      <dgm:prSet presAssocID="{17C7B293-9DD6-4B68-A350-BE9963C6A4D4}" presName="root2" presStyleCnt="0"/>
      <dgm:spPr/>
    </dgm:pt>
    <dgm:pt modelId="{CF7EE216-F50A-46ED-9F56-EE76E1FB0BF5}" type="pres">
      <dgm:prSet presAssocID="{17C7B293-9DD6-4B68-A350-BE9963C6A4D4}" presName="LevelTwoTextNode" presStyleLbl="node2" presStyleIdx="2" presStyleCnt="5" custScaleX="128119" custLinFactNeighborX="-2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3508B5-1998-4856-8AE1-8DCEFE0BADB9}" type="pres">
      <dgm:prSet presAssocID="{17C7B293-9DD6-4B68-A350-BE9963C6A4D4}" presName="level3hierChild" presStyleCnt="0"/>
      <dgm:spPr/>
    </dgm:pt>
    <dgm:pt modelId="{35CEE12A-484A-4921-A518-2F875156747D}" type="pres">
      <dgm:prSet presAssocID="{8231BE85-12AB-4CC1-94C2-8B8520B6DFD8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61396D9D-39FA-4097-9215-C159934117E3}" type="pres">
      <dgm:prSet presAssocID="{8231BE85-12AB-4CC1-94C2-8B8520B6DFD8}" presName="connTx" presStyleLbl="parChTrans1D2" presStyleIdx="3" presStyleCnt="5"/>
      <dgm:spPr/>
      <dgm:t>
        <a:bodyPr/>
        <a:lstStyle/>
        <a:p>
          <a:endParaRPr lang="en-US"/>
        </a:p>
      </dgm:t>
    </dgm:pt>
    <dgm:pt modelId="{9FC070EC-C514-4676-9714-D109346BF5A1}" type="pres">
      <dgm:prSet presAssocID="{5C521BE3-03F2-4B66-8EA5-86DB57BAA25E}" presName="root2" presStyleCnt="0"/>
      <dgm:spPr/>
    </dgm:pt>
    <dgm:pt modelId="{80213B5E-5974-4744-A042-7D7B27FF31CA}" type="pres">
      <dgm:prSet presAssocID="{5C521BE3-03F2-4B66-8EA5-86DB57BAA25E}" presName="LevelTwoTextNode" presStyleLbl="node2" presStyleIdx="3" presStyleCnt="5" custScaleX="128119" custLinFactNeighborX="-2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306289-227F-4516-98FE-089CEB206895}" type="pres">
      <dgm:prSet presAssocID="{5C521BE3-03F2-4B66-8EA5-86DB57BAA25E}" presName="level3hierChild" presStyleCnt="0"/>
      <dgm:spPr/>
    </dgm:pt>
    <dgm:pt modelId="{A19EAAEA-523E-4297-9D95-E7762A609B77}" type="pres">
      <dgm:prSet presAssocID="{4B1B5D65-83EE-4299-85EF-43E20EB1FD6A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59D94C04-5795-4A2D-B028-3BC856F633D9}" type="pres">
      <dgm:prSet presAssocID="{4B1B5D65-83EE-4299-85EF-43E20EB1FD6A}" presName="connTx" presStyleLbl="parChTrans1D2" presStyleIdx="4" presStyleCnt="5"/>
      <dgm:spPr/>
      <dgm:t>
        <a:bodyPr/>
        <a:lstStyle/>
        <a:p>
          <a:endParaRPr lang="en-US"/>
        </a:p>
      </dgm:t>
    </dgm:pt>
    <dgm:pt modelId="{4DC173D1-406F-42BB-8CEA-EE72DB8490CC}" type="pres">
      <dgm:prSet presAssocID="{4DA2CC7B-118A-45D5-B7FA-F85097025879}" presName="root2" presStyleCnt="0"/>
      <dgm:spPr/>
    </dgm:pt>
    <dgm:pt modelId="{F24C0765-86E1-4D3A-9759-7E1A1ACD4513}" type="pres">
      <dgm:prSet presAssocID="{4DA2CC7B-118A-45D5-B7FA-F85097025879}" presName="LevelTwoTextNode" presStyleLbl="node2" presStyleIdx="4" presStyleCnt="5" custScaleX="128119" custLinFactNeighborX="-2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111C9A-B9FD-4A25-B150-52772B6B82E3}" type="pres">
      <dgm:prSet presAssocID="{4DA2CC7B-118A-45D5-B7FA-F85097025879}" presName="level3hierChild" presStyleCnt="0"/>
      <dgm:spPr/>
    </dgm:pt>
  </dgm:ptLst>
  <dgm:cxnLst>
    <dgm:cxn modelId="{C4613E0A-58DB-431F-82F8-D2941CF06F70}" srcId="{562A0BAA-DFF5-4533-8D88-52D4433A0C36}" destId="{5C521BE3-03F2-4B66-8EA5-86DB57BAA25E}" srcOrd="3" destOrd="0" parTransId="{8231BE85-12AB-4CC1-94C2-8B8520B6DFD8}" sibTransId="{F6A51331-BEB9-4A90-B801-F29397B4E0C4}"/>
    <dgm:cxn modelId="{A364CB60-0E7A-4945-A66E-051630EBD6D9}" srcId="{562A0BAA-DFF5-4533-8D88-52D4433A0C36}" destId="{17C7B293-9DD6-4B68-A350-BE9963C6A4D4}" srcOrd="2" destOrd="0" parTransId="{E86957C0-CA7A-43BD-B6F2-48777803972D}" sibTransId="{A7C8D700-A1BD-491D-886E-73C8C053BD00}"/>
    <dgm:cxn modelId="{1EBFBF61-074C-4822-AD16-5E9211C65A26}" type="presOf" srcId="{4B1B5D65-83EE-4299-85EF-43E20EB1FD6A}" destId="{59D94C04-5795-4A2D-B028-3BC856F633D9}" srcOrd="1" destOrd="0" presId="urn:microsoft.com/office/officeart/2005/8/layout/hierarchy2"/>
    <dgm:cxn modelId="{6D9852FC-577C-4BE6-B920-1CAD7F90E050}" srcId="{562A0BAA-DFF5-4533-8D88-52D4433A0C36}" destId="{6A107DCB-E27F-4054-9A5D-C444EA4F82CB}" srcOrd="0" destOrd="0" parTransId="{2C5063AA-1B04-4CA3-9A47-17F47FFDD475}" sibTransId="{67755623-9A72-41D4-9676-9827EC05E515}"/>
    <dgm:cxn modelId="{FA21588D-ADD6-4C4C-9455-DF98926233AC}" type="presOf" srcId="{E86957C0-CA7A-43BD-B6F2-48777803972D}" destId="{EDE59BBC-64F3-4F94-8249-72ACEF445124}" srcOrd="0" destOrd="0" presId="urn:microsoft.com/office/officeart/2005/8/layout/hierarchy2"/>
    <dgm:cxn modelId="{2A144FB3-D5F5-44C6-96C1-D0EB2E912068}" type="presOf" srcId="{8231BE85-12AB-4CC1-94C2-8B8520B6DFD8}" destId="{61396D9D-39FA-4097-9215-C159934117E3}" srcOrd="1" destOrd="0" presId="urn:microsoft.com/office/officeart/2005/8/layout/hierarchy2"/>
    <dgm:cxn modelId="{0D060973-B82F-4C96-8583-F636C8258104}" type="presOf" srcId="{2C5063AA-1B04-4CA3-9A47-17F47FFDD475}" destId="{FADEC34E-5124-4AA7-BDCF-8699A3CBC8C0}" srcOrd="1" destOrd="0" presId="urn:microsoft.com/office/officeart/2005/8/layout/hierarchy2"/>
    <dgm:cxn modelId="{9D9313C0-6839-4B17-9A98-C648AF3F6B0E}" type="presOf" srcId="{7AE8093F-AAED-4AA1-B8D7-6C81D744E710}" destId="{DF8FD7A0-5262-4522-AA47-2169526DD999}" srcOrd="1" destOrd="0" presId="urn:microsoft.com/office/officeart/2005/8/layout/hierarchy2"/>
    <dgm:cxn modelId="{88F49D16-1045-4252-B920-27BD59321E23}" srcId="{562A0BAA-DFF5-4533-8D88-52D4433A0C36}" destId="{8D353AAC-96EA-4641-A97F-2F62BB082F90}" srcOrd="1" destOrd="0" parTransId="{7AE8093F-AAED-4AA1-B8D7-6C81D744E710}" sibTransId="{6A430E01-E4A0-4E0E-8DF1-9132E5C6EEAF}"/>
    <dgm:cxn modelId="{F7F6183F-751D-4D34-8026-6C06D72F191F}" type="presOf" srcId="{7AE8093F-AAED-4AA1-B8D7-6C81D744E710}" destId="{65A02E72-0EBA-4EE9-B5BA-DDB93670CD9D}" srcOrd="0" destOrd="0" presId="urn:microsoft.com/office/officeart/2005/8/layout/hierarchy2"/>
    <dgm:cxn modelId="{35137824-B586-458C-9489-C11AED8715F0}" type="presOf" srcId="{2C5063AA-1B04-4CA3-9A47-17F47FFDD475}" destId="{B2F03AE7-E1C7-40F5-9C62-EB7C7EE12388}" srcOrd="0" destOrd="0" presId="urn:microsoft.com/office/officeart/2005/8/layout/hierarchy2"/>
    <dgm:cxn modelId="{4A1991B2-1114-4FC1-BE27-65F4E8A267F4}" type="presOf" srcId="{E86957C0-CA7A-43BD-B6F2-48777803972D}" destId="{7BA7C368-C275-4239-A70B-0E28C98473EC}" srcOrd="1" destOrd="0" presId="urn:microsoft.com/office/officeart/2005/8/layout/hierarchy2"/>
    <dgm:cxn modelId="{85832AFE-FB86-48FB-903D-D2D73EC18B7E}" type="presOf" srcId="{562A0BAA-DFF5-4533-8D88-52D4433A0C36}" destId="{DEDF4582-E38B-4490-8070-22E6E057E549}" srcOrd="0" destOrd="0" presId="urn:microsoft.com/office/officeart/2005/8/layout/hierarchy2"/>
    <dgm:cxn modelId="{6D0A9CFC-5D92-4C45-86EC-140C02C757C2}" type="presOf" srcId="{6A107DCB-E27F-4054-9A5D-C444EA4F82CB}" destId="{20A1B78B-D1B4-47A6-858C-A6DC4A0A6B0E}" srcOrd="0" destOrd="0" presId="urn:microsoft.com/office/officeart/2005/8/layout/hierarchy2"/>
    <dgm:cxn modelId="{D10A8B2C-EFD3-46DE-9BCD-30423B09F466}" srcId="{9D842ACF-B33B-4F14-A4B6-A6FDB6840EAD}" destId="{562A0BAA-DFF5-4533-8D88-52D4433A0C36}" srcOrd="0" destOrd="0" parTransId="{0014CF75-0E64-4AE3-8B14-FF11A0FD0413}" sibTransId="{F1F0F151-B3D6-4BF8-B413-4F0B53E18429}"/>
    <dgm:cxn modelId="{52B0EEB9-2621-4373-84FC-02141C0A166E}" type="presOf" srcId="{17C7B293-9DD6-4B68-A350-BE9963C6A4D4}" destId="{CF7EE216-F50A-46ED-9F56-EE76E1FB0BF5}" srcOrd="0" destOrd="0" presId="urn:microsoft.com/office/officeart/2005/8/layout/hierarchy2"/>
    <dgm:cxn modelId="{5E88C5BC-BBF6-4C30-BBDF-F823BFA9FB1B}" type="presOf" srcId="{8D353AAC-96EA-4641-A97F-2F62BB082F90}" destId="{627780E4-2896-4DC7-B867-53E03F6188F5}" srcOrd="0" destOrd="0" presId="urn:microsoft.com/office/officeart/2005/8/layout/hierarchy2"/>
    <dgm:cxn modelId="{4F105985-D4C6-4D8E-BCD9-F3546210C4E8}" type="presOf" srcId="{9D842ACF-B33B-4F14-A4B6-A6FDB6840EAD}" destId="{46CF9BEB-B61C-4C24-8459-FA142D95756F}" srcOrd="0" destOrd="0" presId="urn:microsoft.com/office/officeart/2005/8/layout/hierarchy2"/>
    <dgm:cxn modelId="{77CA64E5-6B24-4A76-AD29-8C28D6CAFDF8}" type="presOf" srcId="{4DA2CC7B-118A-45D5-B7FA-F85097025879}" destId="{F24C0765-86E1-4D3A-9759-7E1A1ACD4513}" srcOrd="0" destOrd="0" presId="urn:microsoft.com/office/officeart/2005/8/layout/hierarchy2"/>
    <dgm:cxn modelId="{752C2F4B-A270-4B3F-A7D7-B388D3D46DF9}" type="presOf" srcId="{5C521BE3-03F2-4B66-8EA5-86DB57BAA25E}" destId="{80213B5E-5974-4744-A042-7D7B27FF31CA}" srcOrd="0" destOrd="0" presId="urn:microsoft.com/office/officeart/2005/8/layout/hierarchy2"/>
    <dgm:cxn modelId="{8877A385-1451-4DB3-8709-A05E47AB8683}" type="presOf" srcId="{4B1B5D65-83EE-4299-85EF-43E20EB1FD6A}" destId="{A19EAAEA-523E-4297-9D95-E7762A609B77}" srcOrd="0" destOrd="0" presId="urn:microsoft.com/office/officeart/2005/8/layout/hierarchy2"/>
    <dgm:cxn modelId="{C7470994-D668-4256-9E9A-3AD7FAD9266C}" srcId="{562A0BAA-DFF5-4533-8D88-52D4433A0C36}" destId="{4DA2CC7B-118A-45D5-B7FA-F85097025879}" srcOrd="4" destOrd="0" parTransId="{4B1B5D65-83EE-4299-85EF-43E20EB1FD6A}" sibTransId="{21622CA1-8297-4DE2-A5A1-122BD6B7B3C3}"/>
    <dgm:cxn modelId="{EED3C858-2D09-42D3-AA97-714A441767C0}" type="presOf" srcId="{8231BE85-12AB-4CC1-94C2-8B8520B6DFD8}" destId="{35CEE12A-484A-4921-A518-2F875156747D}" srcOrd="0" destOrd="0" presId="urn:microsoft.com/office/officeart/2005/8/layout/hierarchy2"/>
    <dgm:cxn modelId="{6405AF74-FC0F-49F3-B6B4-5D4199C14D4E}" type="presParOf" srcId="{46CF9BEB-B61C-4C24-8459-FA142D95756F}" destId="{0426BC03-A2EA-45FD-9ECC-519321C09608}" srcOrd="0" destOrd="0" presId="urn:microsoft.com/office/officeart/2005/8/layout/hierarchy2"/>
    <dgm:cxn modelId="{261C483F-1290-47B6-8C23-2F34A8F0E27F}" type="presParOf" srcId="{0426BC03-A2EA-45FD-9ECC-519321C09608}" destId="{DEDF4582-E38B-4490-8070-22E6E057E549}" srcOrd="0" destOrd="0" presId="urn:microsoft.com/office/officeart/2005/8/layout/hierarchy2"/>
    <dgm:cxn modelId="{F8A36696-B0DB-4975-B106-9A5B786424A7}" type="presParOf" srcId="{0426BC03-A2EA-45FD-9ECC-519321C09608}" destId="{006B846B-00C4-4D5F-B6A8-5BF2B5E59E67}" srcOrd="1" destOrd="0" presId="urn:microsoft.com/office/officeart/2005/8/layout/hierarchy2"/>
    <dgm:cxn modelId="{DE9CA4AF-339E-4922-B19F-0A0B28619C0A}" type="presParOf" srcId="{006B846B-00C4-4D5F-B6A8-5BF2B5E59E67}" destId="{B2F03AE7-E1C7-40F5-9C62-EB7C7EE12388}" srcOrd="0" destOrd="0" presId="urn:microsoft.com/office/officeart/2005/8/layout/hierarchy2"/>
    <dgm:cxn modelId="{C2309EA1-5704-4F17-9EAB-C7B957D37369}" type="presParOf" srcId="{B2F03AE7-E1C7-40F5-9C62-EB7C7EE12388}" destId="{FADEC34E-5124-4AA7-BDCF-8699A3CBC8C0}" srcOrd="0" destOrd="0" presId="urn:microsoft.com/office/officeart/2005/8/layout/hierarchy2"/>
    <dgm:cxn modelId="{6AF3B8A2-9078-4F5E-8FEE-87AE8E1346F0}" type="presParOf" srcId="{006B846B-00C4-4D5F-B6A8-5BF2B5E59E67}" destId="{9A400382-ADE8-4D0C-AACC-3A7E930D0C54}" srcOrd="1" destOrd="0" presId="urn:microsoft.com/office/officeart/2005/8/layout/hierarchy2"/>
    <dgm:cxn modelId="{CCA06D1B-2047-44C9-820A-CC96C6E23FFD}" type="presParOf" srcId="{9A400382-ADE8-4D0C-AACC-3A7E930D0C54}" destId="{20A1B78B-D1B4-47A6-858C-A6DC4A0A6B0E}" srcOrd="0" destOrd="0" presId="urn:microsoft.com/office/officeart/2005/8/layout/hierarchy2"/>
    <dgm:cxn modelId="{CFE077E4-1A63-4774-8B1F-B265E551F5E9}" type="presParOf" srcId="{9A400382-ADE8-4D0C-AACC-3A7E930D0C54}" destId="{DE0EBAF9-63C0-49BE-AFD3-86D3332E06FB}" srcOrd="1" destOrd="0" presId="urn:microsoft.com/office/officeart/2005/8/layout/hierarchy2"/>
    <dgm:cxn modelId="{11FF6D6B-771B-4E59-B638-BBD99EF3AA57}" type="presParOf" srcId="{006B846B-00C4-4D5F-B6A8-5BF2B5E59E67}" destId="{65A02E72-0EBA-4EE9-B5BA-DDB93670CD9D}" srcOrd="2" destOrd="0" presId="urn:microsoft.com/office/officeart/2005/8/layout/hierarchy2"/>
    <dgm:cxn modelId="{97FEE98E-024E-4B8C-8D24-69D12AE6933B}" type="presParOf" srcId="{65A02E72-0EBA-4EE9-B5BA-DDB93670CD9D}" destId="{DF8FD7A0-5262-4522-AA47-2169526DD999}" srcOrd="0" destOrd="0" presId="urn:microsoft.com/office/officeart/2005/8/layout/hierarchy2"/>
    <dgm:cxn modelId="{36128B5C-71C9-43A6-8BC9-D46F4A9F8B98}" type="presParOf" srcId="{006B846B-00C4-4D5F-B6A8-5BF2B5E59E67}" destId="{D8B958B3-0D37-438A-A398-DE8DA84EEDD8}" srcOrd="3" destOrd="0" presId="urn:microsoft.com/office/officeart/2005/8/layout/hierarchy2"/>
    <dgm:cxn modelId="{145848F3-FC98-49D3-A38B-20B10F063234}" type="presParOf" srcId="{D8B958B3-0D37-438A-A398-DE8DA84EEDD8}" destId="{627780E4-2896-4DC7-B867-53E03F6188F5}" srcOrd="0" destOrd="0" presId="urn:microsoft.com/office/officeart/2005/8/layout/hierarchy2"/>
    <dgm:cxn modelId="{2BB96F24-6EEF-45DE-9F97-118A6D86BC9D}" type="presParOf" srcId="{D8B958B3-0D37-438A-A398-DE8DA84EEDD8}" destId="{781842B5-0E27-47A6-AD23-71C261876809}" srcOrd="1" destOrd="0" presId="urn:microsoft.com/office/officeart/2005/8/layout/hierarchy2"/>
    <dgm:cxn modelId="{3CCCA354-9FCB-422A-9807-CC59EF0EA6C9}" type="presParOf" srcId="{006B846B-00C4-4D5F-B6A8-5BF2B5E59E67}" destId="{EDE59BBC-64F3-4F94-8249-72ACEF445124}" srcOrd="4" destOrd="0" presId="urn:microsoft.com/office/officeart/2005/8/layout/hierarchy2"/>
    <dgm:cxn modelId="{CAAF1279-CCAC-4D53-8EDC-78FBDAF72198}" type="presParOf" srcId="{EDE59BBC-64F3-4F94-8249-72ACEF445124}" destId="{7BA7C368-C275-4239-A70B-0E28C98473EC}" srcOrd="0" destOrd="0" presId="urn:microsoft.com/office/officeart/2005/8/layout/hierarchy2"/>
    <dgm:cxn modelId="{3691ADB6-3855-492E-8D80-508223A2A5F3}" type="presParOf" srcId="{006B846B-00C4-4D5F-B6A8-5BF2B5E59E67}" destId="{B943AF11-4E17-488F-BE40-4973C06FC9D9}" srcOrd="5" destOrd="0" presId="urn:microsoft.com/office/officeart/2005/8/layout/hierarchy2"/>
    <dgm:cxn modelId="{8085E016-F04F-44D4-9A6A-FEDB63E95E39}" type="presParOf" srcId="{B943AF11-4E17-488F-BE40-4973C06FC9D9}" destId="{CF7EE216-F50A-46ED-9F56-EE76E1FB0BF5}" srcOrd="0" destOrd="0" presId="urn:microsoft.com/office/officeart/2005/8/layout/hierarchy2"/>
    <dgm:cxn modelId="{1CDEE160-0414-44CD-9CBE-02A7E6E049CF}" type="presParOf" srcId="{B943AF11-4E17-488F-BE40-4973C06FC9D9}" destId="{923508B5-1998-4856-8AE1-8DCEFE0BADB9}" srcOrd="1" destOrd="0" presId="urn:microsoft.com/office/officeart/2005/8/layout/hierarchy2"/>
    <dgm:cxn modelId="{EB4BB437-6815-4ABA-A54A-1B3D87340F2C}" type="presParOf" srcId="{006B846B-00C4-4D5F-B6A8-5BF2B5E59E67}" destId="{35CEE12A-484A-4921-A518-2F875156747D}" srcOrd="6" destOrd="0" presId="urn:microsoft.com/office/officeart/2005/8/layout/hierarchy2"/>
    <dgm:cxn modelId="{A4184C28-78A4-45BC-AC2D-613035C838F5}" type="presParOf" srcId="{35CEE12A-484A-4921-A518-2F875156747D}" destId="{61396D9D-39FA-4097-9215-C159934117E3}" srcOrd="0" destOrd="0" presId="urn:microsoft.com/office/officeart/2005/8/layout/hierarchy2"/>
    <dgm:cxn modelId="{E10CBC43-3003-4B8B-BB07-A4E1FB176297}" type="presParOf" srcId="{006B846B-00C4-4D5F-B6A8-5BF2B5E59E67}" destId="{9FC070EC-C514-4676-9714-D109346BF5A1}" srcOrd="7" destOrd="0" presId="urn:microsoft.com/office/officeart/2005/8/layout/hierarchy2"/>
    <dgm:cxn modelId="{6B7320F5-73AC-4645-9A7E-97D6499CD33A}" type="presParOf" srcId="{9FC070EC-C514-4676-9714-D109346BF5A1}" destId="{80213B5E-5974-4744-A042-7D7B27FF31CA}" srcOrd="0" destOrd="0" presId="urn:microsoft.com/office/officeart/2005/8/layout/hierarchy2"/>
    <dgm:cxn modelId="{6AC43A8A-4E8D-499C-94C8-9C48860531BC}" type="presParOf" srcId="{9FC070EC-C514-4676-9714-D109346BF5A1}" destId="{B5306289-227F-4516-98FE-089CEB206895}" srcOrd="1" destOrd="0" presId="urn:microsoft.com/office/officeart/2005/8/layout/hierarchy2"/>
    <dgm:cxn modelId="{9B12045A-4EB6-46A5-BCEF-838FD3211F24}" type="presParOf" srcId="{006B846B-00C4-4D5F-B6A8-5BF2B5E59E67}" destId="{A19EAAEA-523E-4297-9D95-E7762A609B77}" srcOrd="8" destOrd="0" presId="urn:microsoft.com/office/officeart/2005/8/layout/hierarchy2"/>
    <dgm:cxn modelId="{AA96FF39-674B-49EE-8B66-D650E1300EDE}" type="presParOf" srcId="{A19EAAEA-523E-4297-9D95-E7762A609B77}" destId="{59D94C04-5795-4A2D-B028-3BC856F633D9}" srcOrd="0" destOrd="0" presId="urn:microsoft.com/office/officeart/2005/8/layout/hierarchy2"/>
    <dgm:cxn modelId="{D4ED7441-2888-4474-968C-894A7E8391D3}" type="presParOf" srcId="{006B846B-00C4-4D5F-B6A8-5BF2B5E59E67}" destId="{4DC173D1-406F-42BB-8CEA-EE72DB8490CC}" srcOrd="9" destOrd="0" presId="urn:microsoft.com/office/officeart/2005/8/layout/hierarchy2"/>
    <dgm:cxn modelId="{2332FD3D-66CC-408A-BD4B-4DC95BA20570}" type="presParOf" srcId="{4DC173D1-406F-42BB-8CEA-EE72DB8490CC}" destId="{F24C0765-86E1-4D3A-9759-7E1A1ACD4513}" srcOrd="0" destOrd="0" presId="urn:microsoft.com/office/officeart/2005/8/layout/hierarchy2"/>
    <dgm:cxn modelId="{702301FE-0279-4D3E-B14D-48C39039B7A4}" type="presParOf" srcId="{4DC173D1-406F-42BB-8CEA-EE72DB8490CC}" destId="{EE111C9A-B9FD-4A25-B150-52772B6B82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A139E1F-D3DE-4BFB-BF21-CC057FA1BB05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err="1" smtClean="0">
              <a:solidFill>
                <a:schemeClr val="bg1"/>
              </a:solidFill>
            </a:rPr>
            <a:t>Material:Aluminium</a:t>
          </a:r>
          <a:endParaRPr lang="en-US" sz="1300" dirty="0">
            <a:solidFill>
              <a:schemeClr val="bg1"/>
            </a:solidFill>
          </a:endParaRPr>
        </a:p>
      </dgm:t>
    </dgm:pt>
    <dgm:pt modelId="{B9E17D23-ACA0-4368-9CA6-F6061ED157B8}" type="parTrans" cxnId="{A34A463E-7034-4D6A-AEA1-25B61FC826AF}">
      <dgm:prSet/>
      <dgm:spPr/>
      <dgm:t>
        <a:bodyPr/>
        <a:lstStyle/>
        <a:p>
          <a:endParaRPr lang="en-US"/>
        </a:p>
      </dgm:t>
    </dgm:pt>
    <dgm:pt modelId="{5A776320-EF34-4265-9ABF-88926222BC00}" type="sibTrans" cxnId="{A34A463E-7034-4D6A-AEA1-25B61FC826AF}">
      <dgm:prSet/>
      <dgm:spPr/>
      <dgm:t>
        <a:bodyPr/>
        <a:lstStyle/>
        <a:p>
          <a:endParaRPr lang="en-US"/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Stimulates physiological knee flexion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151A82B0-6AD3-4EB4-9C96-71FBCC13CF3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Gentle on the residual limb and </a:t>
          </a:r>
          <a:r>
            <a:rPr lang="en-US" sz="1300" dirty="0" err="1" smtClean="0">
              <a:solidFill>
                <a:schemeClr val="bg1"/>
              </a:solidFill>
            </a:rPr>
            <a:t>articular</a:t>
          </a:r>
          <a:r>
            <a:rPr lang="en-US" sz="1300" dirty="0" smtClean="0">
              <a:solidFill>
                <a:schemeClr val="bg1"/>
              </a:solidFill>
            </a:rPr>
            <a:t> chain</a:t>
          </a:r>
          <a:endParaRPr lang="en-US" sz="1300" dirty="0">
            <a:solidFill>
              <a:schemeClr val="bg1"/>
            </a:solidFill>
          </a:endParaRPr>
        </a:p>
      </dgm:t>
    </dgm:pt>
    <dgm:pt modelId="{4740C0BD-F934-4B9E-9AA3-37E937BCB097}" type="parTrans" cxnId="{23ADF038-B3F6-4194-99D9-DF1DA36C3792}">
      <dgm:prSet/>
      <dgm:spPr/>
    </dgm:pt>
    <dgm:pt modelId="{59E31239-DF45-4C45-818C-D1E6AF2C1F44}" type="sibTrans" cxnId="{23ADF038-B3F6-4194-99D9-DF1DA36C3792}">
      <dgm:prSet/>
      <dgm:spPr/>
    </dgm:pt>
    <dgm:pt modelId="{27499BAC-BF43-43E3-BD57-1EAEAFD7BFD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Buffer of varying hardness available</a:t>
          </a:r>
          <a:endParaRPr lang="en-US" sz="1300" dirty="0">
            <a:solidFill>
              <a:schemeClr val="bg1"/>
            </a:solidFill>
          </a:endParaRPr>
        </a:p>
      </dgm:t>
    </dgm:pt>
    <dgm:pt modelId="{6478EC3E-9019-4437-8C6A-EBA81A94206C}" type="parTrans" cxnId="{30D40088-4E41-4464-9B66-A4F39F0426EE}">
      <dgm:prSet/>
      <dgm:spPr/>
    </dgm:pt>
    <dgm:pt modelId="{B5E0C854-53C2-471F-9558-5EE31FF44F3B}" type="sibTrans" cxnId="{30D40088-4E41-4464-9B66-A4F39F0426EE}">
      <dgm:prSet/>
      <dgm:spPr/>
    </dgm:pt>
    <dgm:pt modelId="{9F83234C-EE7C-4234-810E-0B52BACB5D2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Broad spectrum of use</a:t>
          </a:r>
          <a:endParaRPr lang="en-US" sz="1300" dirty="0">
            <a:solidFill>
              <a:schemeClr val="bg1"/>
            </a:solidFill>
          </a:endParaRPr>
        </a:p>
      </dgm:t>
    </dgm:pt>
    <dgm:pt modelId="{81ACD0E3-4E53-440C-A297-42F7E8264A7D}" type="parTrans" cxnId="{36F2E40C-BD02-44EF-9D87-5453F43C13AE}">
      <dgm:prSet/>
      <dgm:spPr/>
    </dgm:pt>
    <dgm:pt modelId="{E1B08E8E-98FD-4CA4-9B41-C9A21C6C0E75}" type="sibTrans" cxnId="{36F2E40C-BD02-44EF-9D87-5453F43C13AE}">
      <dgm:prSet/>
      <dgm:spPr/>
    </dgm:pt>
    <dgm:pt modelId="{BA1B112B-9D21-4A2B-97BA-5A6A001B81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195 gm</a:t>
          </a:r>
          <a:endParaRPr lang="en-US" sz="1300" dirty="0">
            <a:solidFill>
              <a:schemeClr val="bg1"/>
            </a:solidFill>
          </a:endParaRPr>
        </a:p>
      </dgm:t>
    </dgm:pt>
    <dgm:pt modelId="{4CFD2BDB-78DC-4094-95C4-95D30D0CCAD7}" type="parTrans" cxnId="{5E38CDBC-1D76-4636-BF61-F972F108C981}">
      <dgm:prSet/>
      <dgm:spPr/>
    </dgm:pt>
    <dgm:pt modelId="{C36B0DAA-1574-4391-ACEE-F97878F144F3}" type="sibTrans" cxnId="{5E38CDBC-1D76-4636-BF61-F972F108C981}">
      <dgm:prSet/>
      <dgm:spPr/>
    </dgm:pt>
    <dgm:pt modelId="{5E4F19BC-2592-4186-8F44-4B2A988A84E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Stimulated flexion: 10 </a:t>
          </a:r>
          <a:r>
            <a:rPr lang="en-US" sz="1300" baseline="30000" dirty="0" smtClean="0">
              <a:solidFill>
                <a:schemeClr val="bg1"/>
              </a:solidFill>
            </a:rPr>
            <a:t>o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09905028-DEF1-4408-B3EE-C6617AF9F52A}" type="parTrans" cxnId="{0467781A-BF9D-45CA-B94E-122FB0E9E273}">
      <dgm:prSet/>
      <dgm:spPr/>
    </dgm:pt>
    <dgm:pt modelId="{A0C0E0B0-406E-44D0-B653-82E7617ECB92}" type="sibTrans" cxnId="{0467781A-BF9D-45CA-B94E-122FB0E9E273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5857C206-F9E3-4D0A-A298-78B8EFCAFCBE}" type="presOf" srcId="{02D3836E-589D-4891-9121-4B02C2C592A0}" destId="{0E19D172-3256-4658-9F46-1958403932C0}" srcOrd="0" destOrd="0" presId="urn:microsoft.com/office/officeart/2005/8/layout/vList6"/>
    <dgm:cxn modelId="{E3F3867F-AA86-4284-880B-5E2685ABA566}" type="presOf" srcId="{5E4F19BC-2592-4186-8F44-4B2A988A84EC}" destId="{87B707B4-D110-4C8D-B8D3-1546CB14D54A}" srcOrd="0" destOrd="3" presId="urn:microsoft.com/office/officeart/2005/8/layout/vList6"/>
    <dgm:cxn modelId="{4C1503B8-26E0-459A-9154-263F731F0440}" type="presOf" srcId="{BA139E1F-D3DE-4BFB-BF21-CC057FA1BB05}" destId="{87B707B4-D110-4C8D-B8D3-1546CB14D54A}" srcOrd="0" destOrd="1" presId="urn:microsoft.com/office/officeart/2005/8/layout/vList6"/>
    <dgm:cxn modelId="{30D40088-4E41-4464-9B66-A4F39F0426EE}" srcId="{B0FB85C5-7672-438F-8BFE-E4420319E30B}" destId="{27499BAC-BF43-43E3-BD57-1EAEAFD7BFD3}" srcOrd="2" destOrd="0" parTransId="{6478EC3E-9019-4437-8C6A-EBA81A94206C}" sibTransId="{B5E0C854-53C2-471F-9558-5EE31FF44F3B}"/>
    <dgm:cxn modelId="{C1C3F727-388B-4BE2-B101-6B0C64A62E7F}" srcId="{B0FB85C5-7672-438F-8BFE-E4420319E30B}" destId="{A157369E-682D-4443-B27A-4826011A4F0D}" srcOrd="0" destOrd="0" parTransId="{3FEDB1E9-F639-4602-9D59-B0975236E878}" sibTransId="{452E1B44-A0B4-4CA2-8E85-EE8A23C26BE6}"/>
    <dgm:cxn modelId="{36F2E40C-BD02-44EF-9D87-5453F43C13AE}" srcId="{B0FB85C5-7672-438F-8BFE-E4420319E30B}" destId="{9F83234C-EE7C-4234-810E-0B52BACB5D22}" srcOrd="3" destOrd="0" parTransId="{81ACD0E3-4E53-440C-A297-42F7E8264A7D}" sibTransId="{E1B08E8E-98FD-4CA4-9B41-C9A21C6C0E75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1C622090-9B42-45EB-8022-62FEE38CD9B1}" type="presOf" srcId="{8E1A7556-2B2A-49E8-AA3B-91DF5D2D5BCC}" destId="{87B707B4-D110-4C8D-B8D3-1546CB14D54A}" srcOrd="0" destOrd="0" presId="urn:microsoft.com/office/officeart/2005/8/layout/vList6"/>
    <dgm:cxn modelId="{F80EBF1F-7CF6-4220-8E1E-DB37BBA2E6BA}" type="presOf" srcId="{151A82B0-6AD3-4EB4-9C96-71FBCC13CF36}" destId="{888B6D8E-4266-4CA5-846B-8A088C72A31F}" srcOrd="0" destOrd="1" presId="urn:microsoft.com/office/officeart/2005/8/layout/vList6"/>
    <dgm:cxn modelId="{3463F0FB-F15D-40A9-A715-CF7D748184F2}" type="presOf" srcId="{3E224EA4-D443-4528-822E-0B92C772AD19}" destId="{CC7B759B-F1D4-4F2C-BB7E-791FBE104AF2}" srcOrd="0" destOrd="0" presId="urn:microsoft.com/office/officeart/2005/8/layout/vList6"/>
    <dgm:cxn modelId="{D1B82F94-4A9B-4BCF-A1E7-3E553A4F99AD}" type="presOf" srcId="{72C156E3-47D5-4A2D-96CF-616EA66FF9F9}" destId="{C3885DD5-17FB-4414-932F-EB429EA7A38D}" srcOrd="0" destOrd="0" presId="urn:microsoft.com/office/officeart/2005/8/layout/vList6"/>
    <dgm:cxn modelId="{23ADF038-B3F6-4194-99D9-DF1DA36C3792}" srcId="{B0FB85C5-7672-438F-8BFE-E4420319E30B}" destId="{151A82B0-6AD3-4EB4-9C96-71FBCC13CF36}" srcOrd="1" destOrd="0" parTransId="{4740C0BD-F934-4B9E-9AA3-37E937BCB097}" sibTransId="{59E31239-DF45-4C45-818C-D1E6AF2C1F44}"/>
    <dgm:cxn modelId="{4B492159-2FD1-4ECC-A581-7B127FD1BA44}" type="presOf" srcId="{B0FB85C5-7672-438F-8BFE-E4420319E30B}" destId="{4372B7C4-E661-41F3-BE2B-00AE1A3F3A1C}" srcOrd="0" destOrd="0" presId="urn:microsoft.com/office/officeart/2005/8/layout/vList6"/>
    <dgm:cxn modelId="{A8E697D6-C9A9-4263-B8C8-9B040AED5D80}" srcId="{72C156E3-47D5-4A2D-96CF-616EA66FF9F9}" destId="{8E1A7556-2B2A-49E8-AA3B-91DF5D2D5BCC}" srcOrd="0" destOrd="0" parTransId="{15555F28-D655-405A-BB4E-37A9249A6872}" sibTransId="{E3A2E2A1-6727-4CAE-97B2-E594585A2C7E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0467781A-BF9D-45CA-B94E-122FB0E9E273}" srcId="{72C156E3-47D5-4A2D-96CF-616EA66FF9F9}" destId="{5E4F19BC-2592-4186-8F44-4B2A988A84EC}" srcOrd="3" destOrd="0" parTransId="{09905028-DEF1-4408-B3EE-C6617AF9F52A}" sibTransId="{A0C0E0B0-406E-44D0-B653-82E7617ECB92}"/>
    <dgm:cxn modelId="{A34A463E-7034-4D6A-AEA1-25B61FC826AF}" srcId="{72C156E3-47D5-4A2D-96CF-616EA66FF9F9}" destId="{BA139E1F-D3DE-4BFB-BF21-CC057FA1BB05}" srcOrd="1" destOrd="0" parTransId="{B9E17D23-ACA0-4368-9CA6-F6061ED157B8}" sibTransId="{5A776320-EF34-4265-9ABF-88926222BC00}"/>
    <dgm:cxn modelId="{1E1EB615-2B36-4908-8918-B7436AFE06A8}" type="presOf" srcId="{27499BAC-BF43-43E3-BD57-1EAEAFD7BFD3}" destId="{888B6D8E-4266-4CA5-846B-8A088C72A31F}" srcOrd="0" destOrd="2" presId="urn:microsoft.com/office/officeart/2005/8/layout/vList6"/>
    <dgm:cxn modelId="{71E17DB6-3E19-4216-9809-1D5C0A0C59DD}" type="presOf" srcId="{26736893-B75F-41CB-8A91-7EE0A9F423C8}" destId="{AF2D923C-34CA-4107-941F-26ADFF207502}" srcOrd="0" destOrd="0" presId="urn:microsoft.com/office/officeart/2005/8/layout/vList6"/>
    <dgm:cxn modelId="{5E38CDBC-1D76-4636-BF61-F972F108C981}" srcId="{72C156E3-47D5-4A2D-96CF-616EA66FF9F9}" destId="{BA1B112B-9D21-4A2B-97BA-5A6A001B8154}" srcOrd="2" destOrd="0" parTransId="{4CFD2BDB-78DC-4094-95C4-95D30D0CCAD7}" sibTransId="{C36B0DAA-1574-4391-ACEE-F97878F144F3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10102781-0623-4E13-91DC-F30B994A3851}" type="presOf" srcId="{9F83234C-EE7C-4234-810E-0B52BACB5D22}" destId="{888B6D8E-4266-4CA5-846B-8A088C72A31F}" srcOrd="0" destOrd="3" presId="urn:microsoft.com/office/officeart/2005/8/layout/vList6"/>
    <dgm:cxn modelId="{2BBA8F1A-3753-4B90-978A-1F05C82EF9FC}" type="presOf" srcId="{BA1B112B-9D21-4A2B-97BA-5A6A001B8154}" destId="{87B707B4-D110-4C8D-B8D3-1546CB14D54A}" srcOrd="0" destOrd="2" presId="urn:microsoft.com/office/officeart/2005/8/layout/vList6"/>
    <dgm:cxn modelId="{DBFEC73C-10A2-4C30-93A1-FE7108C31143}" type="presOf" srcId="{A157369E-682D-4443-B27A-4826011A4F0D}" destId="{888B6D8E-4266-4CA5-846B-8A088C72A31F}" srcOrd="0" destOrd="0" presId="urn:microsoft.com/office/officeart/2005/8/layout/vList6"/>
    <dgm:cxn modelId="{E6C856CE-5C09-4CBD-9961-D31CD3A6A12F}" type="presParOf" srcId="{AF2D923C-34CA-4107-941F-26ADFF207502}" destId="{C6D8A186-BF17-4CAD-947E-F5B22449250C}" srcOrd="0" destOrd="0" presId="urn:microsoft.com/office/officeart/2005/8/layout/vList6"/>
    <dgm:cxn modelId="{38281B75-95CC-4183-BE36-CEFC2ECFA147}" type="presParOf" srcId="{C6D8A186-BF17-4CAD-947E-F5B22449250C}" destId="{0E19D172-3256-4658-9F46-1958403932C0}" srcOrd="0" destOrd="0" presId="urn:microsoft.com/office/officeart/2005/8/layout/vList6"/>
    <dgm:cxn modelId="{D9C8EBC0-3D7F-41F1-B4D6-82454F7CF559}" type="presParOf" srcId="{C6D8A186-BF17-4CAD-947E-F5B22449250C}" destId="{CC7B759B-F1D4-4F2C-BB7E-791FBE104AF2}" srcOrd="1" destOrd="0" presId="urn:microsoft.com/office/officeart/2005/8/layout/vList6"/>
    <dgm:cxn modelId="{23B98BF0-C8A4-4020-8448-EE41EC3317B4}" type="presParOf" srcId="{AF2D923C-34CA-4107-941F-26ADFF207502}" destId="{1EC17FF8-4223-4328-A6E0-FE811763A920}" srcOrd="1" destOrd="0" presId="urn:microsoft.com/office/officeart/2005/8/layout/vList6"/>
    <dgm:cxn modelId="{7365528D-114D-4C8E-8425-E07AC2EBE0B3}" type="presParOf" srcId="{AF2D923C-34CA-4107-941F-26ADFF207502}" destId="{723D7873-7964-4DE0-8DCA-BFA03A5241F5}" srcOrd="2" destOrd="0" presId="urn:microsoft.com/office/officeart/2005/8/layout/vList6"/>
    <dgm:cxn modelId="{5D1C8CE3-17D0-4C1C-8F84-616F89DB2371}" type="presParOf" srcId="{723D7873-7964-4DE0-8DCA-BFA03A5241F5}" destId="{4372B7C4-E661-41F3-BE2B-00AE1A3F3A1C}" srcOrd="0" destOrd="0" presId="urn:microsoft.com/office/officeart/2005/8/layout/vList6"/>
    <dgm:cxn modelId="{7DF14C23-2551-4341-A6F0-9C31D1053086}" type="presParOf" srcId="{723D7873-7964-4DE0-8DCA-BFA03A5241F5}" destId="{888B6D8E-4266-4CA5-846B-8A088C72A31F}" srcOrd="1" destOrd="0" presId="urn:microsoft.com/office/officeart/2005/8/layout/vList6"/>
    <dgm:cxn modelId="{53CA4AFB-F018-4FA3-AD39-61EF608499DD}" type="presParOf" srcId="{AF2D923C-34CA-4107-941F-26ADFF207502}" destId="{84F46D7E-458A-4BFC-B482-7A35F01868FA}" srcOrd="3" destOrd="0" presId="urn:microsoft.com/office/officeart/2005/8/layout/vList6"/>
    <dgm:cxn modelId="{9E60A9F1-2D17-4EBF-A36B-829375A6E20D}" type="presParOf" srcId="{AF2D923C-34CA-4107-941F-26ADFF207502}" destId="{60482929-8A90-43B4-9372-03DDA9143B69}" srcOrd="4" destOrd="0" presId="urn:microsoft.com/office/officeart/2005/8/layout/vList6"/>
    <dgm:cxn modelId="{980E2BF8-AF79-477C-8E75-6ACCF3C59EFA}" type="presParOf" srcId="{60482929-8A90-43B4-9372-03DDA9143B69}" destId="{C3885DD5-17FB-4414-932F-EB429EA7A38D}" srcOrd="0" destOrd="0" presId="urn:microsoft.com/office/officeart/2005/8/layout/vList6"/>
    <dgm:cxn modelId="{C02BC5EF-3E5D-48A7-861B-852920C5C3BA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&amp; IV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 anchor="ctr"/>
        <a:lstStyle/>
        <a:p>
          <a:r>
            <a:rPr lang="en-US" sz="1300" dirty="0" err="1" smtClean="0">
              <a:solidFill>
                <a:schemeClr val="bg1"/>
              </a:solidFill>
            </a:rPr>
            <a:t>Optimisation</a:t>
          </a:r>
          <a:r>
            <a:rPr lang="en-US" sz="1300" dirty="0" smtClean="0">
              <a:solidFill>
                <a:schemeClr val="bg1"/>
              </a:solidFill>
            </a:rPr>
            <a:t> of prosthesis alignment for trial and definitive prosthesis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</a:t>
          </a:r>
          <a:r>
            <a:rPr lang="en-US" sz="1300" b="0" i="0" dirty="0" err="1" smtClean="0">
              <a:solidFill>
                <a:schemeClr val="bg1"/>
              </a:solidFill>
            </a:rPr>
            <a:t>Aluminium</a:t>
          </a:r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BA1B112B-9D21-4A2B-97BA-5A6A001B81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145 gm</a:t>
          </a:r>
          <a:endParaRPr lang="en-US" sz="1300" dirty="0">
            <a:solidFill>
              <a:schemeClr val="bg1"/>
            </a:solidFill>
          </a:endParaRPr>
        </a:p>
      </dgm:t>
    </dgm:pt>
    <dgm:pt modelId="{4CFD2BDB-78DC-4094-95C4-95D30D0CCAD7}" type="parTrans" cxnId="{5E38CDBC-1D76-4636-BF61-F972F108C981}">
      <dgm:prSet/>
      <dgm:spPr/>
    </dgm:pt>
    <dgm:pt modelId="{C36B0DAA-1574-4391-ACEE-F97878F144F3}" type="sibTrans" cxnId="{5E38CDBC-1D76-4636-BF61-F972F108C981}">
      <dgm:prSet/>
      <dgm:spPr/>
    </dgm:pt>
    <dgm:pt modelId="{5E4F19BC-2592-4186-8F44-4B2A988A84E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Offsets: 4mm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09905028-DEF1-4408-B3EE-C6617AF9F52A}" type="parTrans" cxnId="{0467781A-BF9D-45CA-B94E-122FB0E9E273}">
      <dgm:prSet/>
      <dgm:spPr/>
    </dgm:pt>
    <dgm:pt modelId="{A0C0E0B0-406E-44D0-B653-82E7617ECB92}" type="sibTrans" cxnId="{0467781A-BF9D-45CA-B94E-122FB0E9E273}">
      <dgm:prSet/>
      <dgm:spPr/>
    </dgm:pt>
    <dgm:pt modelId="{157D8FDB-783A-4A45-B55A-B78CBECDBEF5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limit:100-150 kg</a:t>
          </a:r>
          <a:endParaRPr lang="en-US" sz="1300" dirty="0">
            <a:solidFill>
              <a:schemeClr val="bg1"/>
            </a:solidFill>
          </a:endParaRPr>
        </a:p>
      </dgm:t>
    </dgm:pt>
    <dgm:pt modelId="{8279DA04-F14D-481D-9334-443FD807C2B7}" type="parTrans" cxnId="{7405E64A-C7F5-4507-A6EA-B910EDD39E1F}">
      <dgm:prSet/>
      <dgm:spPr/>
    </dgm:pt>
    <dgm:pt modelId="{DFC99BE5-6036-4AAA-8D1F-ABA327FAED57}" type="sibTrans" cxnId="{7405E64A-C7F5-4507-A6EA-B910EDD39E1F}">
      <dgm:prSet/>
      <dgm:spPr/>
    </dgm:pt>
    <dgm:pt modelId="{84BB2C1B-F51D-4142-A824-0E5B940DF5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Horizontal movement: 11-20cm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99528DDE-DEDF-484C-8722-63BD6AAD3CDC}" type="parTrans" cxnId="{D1B8E3C1-CA35-4E0F-B0B6-C8D5AE6D0E24}">
      <dgm:prSet/>
      <dgm:spPr/>
    </dgm:pt>
    <dgm:pt modelId="{1AC88C30-3689-4097-B91A-9A72EB7ED7D8}" type="sibTrans" cxnId="{D1B8E3C1-CA35-4E0F-B0B6-C8D5AE6D0E24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010BD07D-60BB-4F0B-9135-3443A02910E2}" type="presOf" srcId="{157D8FDB-783A-4A45-B55A-B78CBECDBEF5}" destId="{CC7B759B-F1D4-4F2C-BB7E-791FBE104AF2}" srcOrd="0" destOrd="1" presId="urn:microsoft.com/office/officeart/2005/8/layout/vList6"/>
    <dgm:cxn modelId="{A85324D6-8FC4-46A1-AF9F-80C108CF2A15}" type="presOf" srcId="{B0FB85C5-7672-438F-8BFE-E4420319E30B}" destId="{4372B7C4-E661-41F3-BE2B-00AE1A3F3A1C}" srcOrd="0" destOrd="0" presId="urn:microsoft.com/office/officeart/2005/8/layout/vList6"/>
    <dgm:cxn modelId="{C1C3F727-388B-4BE2-B101-6B0C64A62E7F}" srcId="{B0FB85C5-7672-438F-8BFE-E4420319E30B}" destId="{A157369E-682D-4443-B27A-4826011A4F0D}" srcOrd="0" destOrd="0" parTransId="{3FEDB1E9-F639-4602-9D59-B0975236E878}" sibTransId="{452E1B44-A0B4-4CA2-8E85-EE8A23C26BE6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7A67EBA9-4E14-457F-BE4C-411F90E8DEA2}" type="presOf" srcId="{8E1A7556-2B2A-49E8-AA3B-91DF5D2D5BCC}" destId="{87B707B4-D110-4C8D-B8D3-1546CB14D54A}" srcOrd="0" destOrd="0" presId="urn:microsoft.com/office/officeart/2005/8/layout/vList6"/>
    <dgm:cxn modelId="{4B4DA620-431C-4B70-8A1F-2C8D94B4348A}" type="presOf" srcId="{A157369E-682D-4443-B27A-4826011A4F0D}" destId="{888B6D8E-4266-4CA5-846B-8A088C72A31F}" srcOrd="0" destOrd="0" presId="urn:microsoft.com/office/officeart/2005/8/layout/vList6"/>
    <dgm:cxn modelId="{7405E64A-C7F5-4507-A6EA-B910EDD39E1F}" srcId="{02D3836E-589D-4891-9121-4B02C2C592A0}" destId="{157D8FDB-783A-4A45-B55A-B78CBECDBEF5}" srcOrd="1" destOrd="0" parTransId="{8279DA04-F14D-481D-9334-443FD807C2B7}" sibTransId="{DFC99BE5-6036-4AAA-8D1F-ABA327FAED57}"/>
    <dgm:cxn modelId="{BB40CEA7-FF25-436D-BE5A-16A188F4FDB0}" type="presOf" srcId="{84BB2C1B-F51D-4142-A824-0E5B940DF532}" destId="{87B707B4-D110-4C8D-B8D3-1546CB14D54A}" srcOrd="0" destOrd="3" presId="urn:microsoft.com/office/officeart/2005/8/layout/vList6"/>
    <dgm:cxn modelId="{D1B8E3C1-CA35-4E0F-B0B6-C8D5AE6D0E24}" srcId="{72C156E3-47D5-4A2D-96CF-616EA66FF9F9}" destId="{84BB2C1B-F51D-4142-A824-0E5B940DF532}" srcOrd="3" destOrd="0" parTransId="{99528DDE-DEDF-484C-8722-63BD6AAD3CDC}" sibTransId="{1AC88C30-3689-4097-B91A-9A72EB7ED7D8}"/>
    <dgm:cxn modelId="{91DC09D0-7219-4C35-A38E-BD2F86456225}" type="presOf" srcId="{3E224EA4-D443-4528-822E-0B92C772AD19}" destId="{CC7B759B-F1D4-4F2C-BB7E-791FBE104AF2}" srcOrd="0" destOrd="0" presId="urn:microsoft.com/office/officeart/2005/8/layout/vList6"/>
    <dgm:cxn modelId="{E3647DE0-B2F9-4268-A5AF-A74BB5E09279}" type="presOf" srcId="{72C156E3-47D5-4A2D-96CF-616EA66FF9F9}" destId="{C3885DD5-17FB-4414-932F-EB429EA7A38D}" srcOrd="0" destOrd="0" presId="urn:microsoft.com/office/officeart/2005/8/layout/vList6"/>
    <dgm:cxn modelId="{C405D405-1C8B-4557-8970-5B964C115FC1}" type="presOf" srcId="{02D3836E-589D-4891-9121-4B02C2C592A0}" destId="{0E19D172-3256-4658-9F46-1958403932C0}" srcOrd="0" destOrd="0" presId="urn:microsoft.com/office/officeart/2005/8/layout/vList6"/>
    <dgm:cxn modelId="{564F516A-6EBC-481D-BAA1-3B0E7CFBE68E}" type="presOf" srcId="{26736893-B75F-41CB-8A91-7EE0A9F423C8}" destId="{AF2D923C-34CA-4107-941F-26ADFF207502}" srcOrd="0" destOrd="0" presId="urn:microsoft.com/office/officeart/2005/8/layout/vList6"/>
    <dgm:cxn modelId="{A8E697D6-C9A9-4263-B8C8-9B040AED5D80}" srcId="{72C156E3-47D5-4A2D-96CF-616EA66FF9F9}" destId="{8E1A7556-2B2A-49E8-AA3B-91DF5D2D5BCC}" srcOrd="0" destOrd="0" parTransId="{15555F28-D655-405A-BB4E-37A9249A6872}" sibTransId="{E3A2E2A1-6727-4CAE-97B2-E594585A2C7E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0467781A-BF9D-45CA-B94E-122FB0E9E273}" srcId="{72C156E3-47D5-4A2D-96CF-616EA66FF9F9}" destId="{5E4F19BC-2592-4186-8F44-4B2A988A84EC}" srcOrd="2" destOrd="0" parTransId="{09905028-DEF1-4408-B3EE-C6617AF9F52A}" sibTransId="{A0C0E0B0-406E-44D0-B653-82E7617ECB92}"/>
    <dgm:cxn modelId="{C2CCF6E3-AE1F-4F67-A51E-A93E275EF52B}" type="presOf" srcId="{5E4F19BC-2592-4186-8F44-4B2A988A84EC}" destId="{87B707B4-D110-4C8D-B8D3-1546CB14D54A}" srcOrd="0" destOrd="2" presId="urn:microsoft.com/office/officeart/2005/8/layout/vList6"/>
    <dgm:cxn modelId="{5E38CDBC-1D76-4636-BF61-F972F108C981}" srcId="{72C156E3-47D5-4A2D-96CF-616EA66FF9F9}" destId="{BA1B112B-9D21-4A2B-97BA-5A6A001B8154}" srcOrd="1" destOrd="0" parTransId="{4CFD2BDB-78DC-4094-95C4-95D30D0CCAD7}" sibTransId="{C36B0DAA-1574-4391-ACEE-F97878F144F3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32FA50AB-D494-4FA8-BD4F-70D433C77598}" type="presOf" srcId="{BA1B112B-9D21-4A2B-97BA-5A6A001B8154}" destId="{87B707B4-D110-4C8D-B8D3-1546CB14D54A}" srcOrd="0" destOrd="1" presId="urn:microsoft.com/office/officeart/2005/8/layout/vList6"/>
    <dgm:cxn modelId="{F3D4467B-583E-436C-B5F9-03297D793EB6}" type="presParOf" srcId="{AF2D923C-34CA-4107-941F-26ADFF207502}" destId="{C6D8A186-BF17-4CAD-947E-F5B22449250C}" srcOrd="0" destOrd="0" presId="urn:microsoft.com/office/officeart/2005/8/layout/vList6"/>
    <dgm:cxn modelId="{A9D5E593-C488-4B28-902C-42400681CDF3}" type="presParOf" srcId="{C6D8A186-BF17-4CAD-947E-F5B22449250C}" destId="{0E19D172-3256-4658-9F46-1958403932C0}" srcOrd="0" destOrd="0" presId="urn:microsoft.com/office/officeart/2005/8/layout/vList6"/>
    <dgm:cxn modelId="{BA9D2BE6-6008-4145-B7C0-EBFDFA0AA7C5}" type="presParOf" srcId="{C6D8A186-BF17-4CAD-947E-F5B22449250C}" destId="{CC7B759B-F1D4-4F2C-BB7E-791FBE104AF2}" srcOrd="1" destOrd="0" presId="urn:microsoft.com/office/officeart/2005/8/layout/vList6"/>
    <dgm:cxn modelId="{17623060-2350-43C9-AD30-D9F7C106D575}" type="presParOf" srcId="{AF2D923C-34CA-4107-941F-26ADFF207502}" destId="{1EC17FF8-4223-4328-A6E0-FE811763A920}" srcOrd="1" destOrd="0" presId="urn:microsoft.com/office/officeart/2005/8/layout/vList6"/>
    <dgm:cxn modelId="{F3826A6A-7AF4-4FD6-B643-DC7AC456559E}" type="presParOf" srcId="{AF2D923C-34CA-4107-941F-26ADFF207502}" destId="{723D7873-7964-4DE0-8DCA-BFA03A5241F5}" srcOrd="2" destOrd="0" presId="urn:microsoft.com/office/officeart/2005/8/layout/vList6"/>
    <dgm:cxn modelId="{207269ED-B1CC-4350-8A9A-D88CE9F77146}" type="presParOf" srcId="{723D7873-7964-4DE0-8DCA-BFA03A5241F5}" destId="{4372B7C4-E661-41F3-BE2B-00AE1A3F3A1C}" srcOrd="0" destOrd="0" presId="urn:microsoft.com/office/officeart/2005/8/layout/vList6"/>
    <dgm:cxn modelId="{854E7688-7B99-41D2-BBFB-3BE66140568D}" type="presParOf" srcId="{723D7873-7964-4DE0-8DCA-BFA03A5241F5}" destId="{888B6D8E-4266-4CA5-846B-8A088C72A31F}" srcOrd="1" destOrd="0" presId="urn:microsoft.com/office/officeart/2005/8/layout/vList6"/>
    <dgm:cxn modelId="{E790FCD0-2A13-4EF2-B5EA-F21491BB8336}" type="presParOf" srcId="{AF2D923C-34CA-4107-941F-26ADFF207502}" destId="{84F46D7E-458A-4BFC-B482-7A35F01868FA}" srcOrd="3" destOrd="0" presId="urn:microsoft.com/office/officeart/2005/8/layout/vList6"/>
    <dgm:cxn modelId="{7299F390-4D5C-48D0-97DD-DA2B0A732BE7}" type="presParOf" srcId="{AF2D923C-34CA-4107-941F-26ADFF207502}" destId="{60482929-8A90-43B4-9372-03DDA9143B69}" srcOrd="4" destOrd="0" presId="urn:microsoft.com/office/officeart/2005/8/layout/vList6"/>
    <dgm:cxn modelId="{5AA0D4BE-D880-4338-B517-5C13C50A2605}" type="presParOf" srcId="{60482929-8A90-43B4-9372-03DDA9143B69}" destId="{C3885DD5-17FB-4414-932F-EB429EA7A38D}" srcOrd="0" destOrd="0" presId="urn:microsoft.com/office/officeart/2005/8/layout/vList6"/>
    <dgm:cxn modelId="{EA218045-5AA2-48BE-A32E-749B3779121B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 specification</a:t>
          </a:r>
          <a:endParaRPr lang="en-US" sz="1600" b="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Weight: 10 gm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Length: 16mm</a:t>
          </a:r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9A3FD0F4-F24D-4AA6-B2F8-A8713E4260C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Simple and quick </a:t>
          </a:r>
          <a:endParaRPr lang="en-US" sz="1300" dirty="0">
            <a:solidFill>
              <a:schemeClr val="bg1"/>
            </a:solidFill>
          </a:endParaRPr>
        </a:p>
      </dgm:t>
    </dgm:pt>
    <dgm:pt modelId="{DDB80E3E-502D-471E-A7C4-CBF82BC071C5}" type="parTrans" cxnId="{221140C8-C204-47F9-987F-0F80F35209A8}">
      <dgm:prSet/>
      <dgm:spPr/>
      <dgm:t>
        <a:bodyPr/>
        <a:lstStyle/>
        <a:p>
          <a:endParaRPr lang="en-US"/>
        </a:p>
      </dgm:t>
    </dgm:pt>
    <dgm:pt modelId="{D2188780-F1DC-491E-8CD9-AD09042555C8}" type="sibTrans" cxnId="{221140C8-C204-47F9-987F-0F80F35209A8}">
      <dgm:prSet/>
      <dgm:spPr/>
      <dgm:t>
        <a:bodyPr/>
        <a:lstStyle/>
        <a:p>
          <a:endParaRPr lang="en-US"/>
        </a:p>
      </dgm:t>
    </dgm:pt>
    <dgm:pt modelId="{7452896B-F514-45C6-B5E5-E174460FA5A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Low release pressure required</a:t>
          </a:r>
          <a:endParaRPr lang="en-US" sz="1300" dirty="0">
            <a:solidFill>
              <a:schemeClr val="bg1"/>
            </a:solidFill>
          </a:endParaRPr>
        </a:p>
      </dgm:t>
    </dgm:pt>
    <dgm:pt modelId="{3FDDDCFB-1F5E-48C3-B688-C0BCAAB230FA}" type="parTrans" cxnId="{0A79E1B3-613F-4905-A008-B5FE74DAEB6C}">
      <dgm:prSet/>
      <dgm:spPr/>
      <dgm:t>
        <a:bodyPr/>
        <a:lstStyle/>
        <a:p>
          <a:endParaRPr lang="en-US"/>
        </a:p>
      </dgm:t>
    </dgm:pt>
    <dgm:pt modelId="{042476D4-81E6-4489-B981-0C79563D6427}" type="sibTrans" cxnId="{0A79E1B3-613F-4905-A008-B5FE74DAEB6C}">
      <dgm:prSet/>
      <dgm:spPr/>
      <dgm:t>
        <a:bodyPr/>
        <a:lstStyle/>
        <a:p>
          <a:endParaRPr lang="en-US"/>
        </a:p>
      </dgm:t>
    </dgm:pt>
    <dgm:pt modelId="{D1B5DFB3-8CD1-46F3-9993-6CCC557AA43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Two part air expulsion valve</a:t>
          </a:r>
          <a:endParaRPr lang="en-US" sz="1300" dirty="0">
            <a:solidFill>
              <a:schemeClr val="bg1"/>
            </a:solidFill>
          </a:endParaRPr>
        </a:p>
      </dgm:t>
    </dgm:pt>
    <dgm:pt modelId="{D36FC634-5BD0-488A-8A88-04B9D14B88B0}" type="parTrans" cxnId="{E114EAF5-EEDE-4311-8F6E-D63AC6B2A721}">
      <dgm:prSet/>
      <dgm:spPr/>
      <dgm:t>
        <a:bodyPr/>
        <a:lstStyle/>
        <a:p>
          <a:endParaRPr lang="en-US"/>
        </a:p>
      </dgm:t>
    </dgm:pt>
    <dgm:pt modelId="{E343EABB-9BE7-4B30-A53C-ECB2CF485701}" type="sibTrans" cxnId="{E114EAF5-EEDE-4311-8F6E-D63AC6B2A721}">
      <dgm:prSet/>
      <dgm:spPr/>
      <dgm:t>
        <a:bodyPr/>
        <a:lstStyle/>
        <a:p>
          <a:endParaRPr lang="en-US"/>
        </a:p>
      </dgm:t>
    </dgm:pt>
    <dgm:pt modelId="{101BB05C-ED2C-4EA5-B77B-FF75C25D77C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Suitable for: wall thickness 2 to 7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120A14AB-AEE8-42BD-82FA-C493332A2F72}" type="sibTrans" cxnId="{802E4F85-514A-4E10-A036-32CB7E1ACD88}">
      <dgm:prSet/>
      <dgm:spPr/>
      <dgm:t>
        <a:bodyPr/>
        <a:lstStyle/>
        <a:p>
          <a:endParaRPr lang="en-US"/>
        </a:p>
      </dgm:t>
    </dgm:pt>
    <dgm:pt modelId="{3B60818C-C9DE-417B-B6FA-A287057D2AA2}" type="parTrans" cxnId="{802E4F85-514A-4E10-A036-32CB7E1ACD88}">
      <dgm:prSet/>
      <dgm:spPr/>
      <dgm:t>
        <a:bodyPr/>
        <a:lstStyle/>
        <a:p>
          <a:endParaRPr lang="en-US"/>
        </a:p>
      </dgm:t>
    </dgm:pt>
    <dgm:pt modelId="{B6C36B64-75B2-4C20-A87B-C02EE38059FA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226F9CFC-2C6F-4363-BD73-64A7CA917AEF}" type="parTrans" cxnId="{CB56F493-E113-4FDA-B0A0-B27356A0DA46}">
      <dgm:prSet/>
      <dgm:spPr/>
    </dgm:pt>
    <dgm:pt modelId="{3FF2F4CB-0BC6-45CD-8457-86C0FC75B494}" type="sibTrans" cxnId="{CB56F493-E113-4FDA-B0A0-B27356A0DA46}">
      <dgm:prSet/>
      <dgm:spPr/>
    </dgm:pt>
    <dgm:pt modelId="{C03E52D5-6F1E-47EF-B910-BC52BADB6B4B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9BC2346C-F2E3-4EC1-8B4C-F2C0C0B12E71}" type="parTrans" cxnId="{8B32F441-15DF-4994-AC53-67E57C0906A4}">
      <dgm:prSet/>
      <dgm:spPr/>
    </dgm:pt>
    <dgm:pt modelId="{01C7E836-1D68-442C-AA82-FB8CC3525EE1}" type="sibTrans" cxnId="{8B32F441-15DF-4994-AC53-67E57C0906A4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77105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30204043-2F0B-45EA-A364-6E16C965CE51}" type="presOf" srcId="{7452896B-F514-45C6-B5E5-E174460FA5A6}" destId="{888B6D8E-4266-4CA5-846B-8A088C72A31F}" srcOrd="0" destOrd="3" presId="urn:microsoft.com/office/officeart/2005/8/layout/vList6"/>
    <dgm:cxn modelId="{3B347C4F-99EA-432D-8BAE-A22C4D12CC84}" type="presOf" srcId="{D1B5DFB3-8CD1-46F3-9993-6CCC557AA439}" destId="{888B6D8E-4266-4CA5-846B-8A088C72A31F}" srcOrd="0" destOrd="1" presId="urn:microsoft.com/office/officeart/2005/8/layout/vList6"/>
    <dgm:cxn modelId="{9093CE03-35DD-49E1-8198-14542F2F87AD}" type="presOf" srcId="{26736893-B75F-41CB-8A91-7EE0A9F423C8}" destId="{AF2D923C-34CA-4107-941F-26ADFF207502}" srcOrd="0" destOrd="0" presId="urn:microsoft.com/office/officeart/2005/8/layout/vList6"/>
    <dgm:cxn modelId="{10E812E4-CB9C-4B1E-8A8A-D861C0EA8FB5}" type="presOf" srcId="{3E224EA4-D443-4528-822E-0B92C772AD19}" destId="{CC7B759B-F1D4-4F2C-BB7E-791FBE104AF2}" srcOrd="0" destOrd="0" presId="urn:microsoft.com/office/officeart/2005/8/layout/vList6"/>
    <dgm:cxn modelId="{CB56F493-E113-4FDA-B0A0-B27356A0DA46}" srcId="{B0FB85C5-7672-438F-8BFE-E4420319E30B}" destId="{B6C36B64-75B2-4C20-A87B-C02EE38059FA}" srcOrd="0" destOrd="0" parTransId="{226F9CFC-2C6F-4363-BD73-64A7CA917AEF}" sibTransId="{3FF2F4CB-0BC6-45CD-8457-86C0FC75B494}"/>
    <dgm:cxn modelId="{B5EE0429-A4B9-42A7-B58E-04DD92FDD1BD}" type="presOf" srcId="{C174B5D6-27F8-422B-93B7-4C7397C07254}" destId="{87B707B4-D110-4C8D-B8D3-1546CB14D54A}" srcOrd="0" destOrd="2" presId="urn:microsoft.com/office/officeart/2005/8/layout/vList6"/>
    <dgm:cxn modelId="{990F1B5E-8E05-4330-BDF1-7B39EA230DED}" type="presOf" srcId="{C03E52D5-6F1E-47EF-B910-BC52BADB6B4B}" destId="{87B707B4-D110-4C8D-B8D3-1546CB14D54A}" srcOrd="0" destOrd="0" presId="urn:microsoft.com/office/officeart/2005/8/layout/vList6"/>
    <dgm:cxn modelId="{33A3E9C8-0767-47B8-AB38-33EB234B1C9E}" type="presOf" srcId="{02D3836E-589D-4891-9121-4B02C2C592A0}" destId="{0E19D172-3256-4658-9F46-1958403932C0}" srcOrd="0" destOrd="0" presId="urn:microsoft.com/office/officeart/2005/8/layout/vList6"/>
    <dgm:cxn modelId="{8A895727-F68E-4F5B-AEAB-7F04766FC9A5}" type="presOf" srcId="{72C156E3-47D5-4A2D-96CF-616EA66FF9F9}" destId="{C3885DD5-17FB-4414-932F-EB429EA7A38D}" srcOrd="0" destOrd="0" presId="urn:microsoft.com/office/officeart/2005/8/layout/vList6"/>
    <dgm:cxn modelId="{221140C8-C204-47F9-987F-0F80F35209A8}" srcId="{B0FB85C5-7672-438F-8BFE-E4420319E30B}" destId="{9A3FD0F4-F24D-4AA6-B2F8-A8713E4260C4}" srcOrd="2" destOrd="0" parTransId="{DDB80E3E-502D-471E-A7C4-CBF82BC071C5}" sibTransId="{D2188780-F1DC-491E-8CD9-AD09042555C8}"/>
    <dgm:cxn modelId="{5A29A056-9CA4-44D9-8712-9AF41DDC8464}" type="presOf" srcId="{101BB05C-ED2C-4EA5-B77B-FF75C25D77C0}" destId="{87B707B4-D110-4C8D-B8D3-1546CB14D54A}" srcOrd="0" destOrd="3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A79E1B3-613F-4905-A008-B5FE74DAEB6C}" srcId="{B0FB85C5-7672-438F-8BFE-E4420319E30B}" destId="{7452896B-F514-45C6-B5E5-E174460FA5A6}" srcOrd="3" destOrd="0" parTransId="{3FDDDCFB-1F5E-48C3-B688-C0BCAAB230FA}" sibTransId="{042476D4-81E6-4489-B981-0C79563D6427}"/>
    <dgm:cxn modelId="{8B32F441-15DF-4994-AC53-67E57C0906A4}" srcId="{72C156E3-47D5-4A2D-96CF-616EA66FF9F9}" destId="{C03E52D5-6F1E-47EF-B910-BC52BADB6B4B}" srcOrd="0" destOrd="0" parTransId="{9BC2346C-F2E3-4EC1-8B4C-F2C0C0B12E71}" sibTransId="{01C7E836-1D68-442C-AA82-FB8CC3525EE1}"/>
    <dgm:cxn modelId="{758638FD-B89A-4EF6-8518-43E932027BDC}" type="presOf" srcId="{9A3FD0F4-F24D-4AA6-B2F8-A8713E4260C4}" destId="{888B6D8E-4266-4CA5-846B-8A088C72A31F}" srcOrd="0" destOrd="2" presId="urn:microsoft.com/office/officeart/2005/8/layout/vList6"/>
    <dgm:cxn modelId="{F170B6C4-528D-41D5-A9A5-A07B563B9634}" type="presOf" srcId="{B0FB85C5-7672-438F-8BFE-E4420319E30B}" destId="{4372B7C4-E661-41F3-BE2B-00AE1A3F3A1C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14BF11B-4F68-4447-A6B3-9F8FC9E5475A}" type="presOf" srcId="{F859A755-48AD-4CC0-AE25-62FEB732EFBE}" destId="{CC7B759B-F1D4-4F2C-BB7E-791FBE104AF2}" srcOrd="0" destOrd="1" presId="urn:microsoft.com/office/officeart/2005/8/layout/vList6"/>
    <dgm:cxn modelId="{A8E697D6-C9A9-4263-B8C8-9B040AED5D80}" srcId="{72C156E3-47D5-4A2D-96CF-616EA66FF9F9}" destId="{8E1A7556-2B2A-49E8-AA3B-91DF5D2D5BCC}" srcOrd="1" destOrd="0" parTransId="{15555F28-D655-405A-BB4E-37A9249A6872}" sibTransId="{E3A2E2A1-6727-4CAE-97B2-E594585A2C7E}"/>
    <dgm:cxn modelId="{E114EAF5-EEDE-4311-8F6E-D63AC6B2A721}" srcId="{B0FB85C5-7672-438F-8BFE-E4420319E30B}" destId="{D1B5DFB3-8CD1-46F3-9993-6CCC557AA439}" srcOrd="1" destOrd="0" parTransId="{D36FC634-5BD0-488A-8A88-04B9D14B88B0}" sibTransId="{E343EABB-9BE7-4B30-A53C-ECB2CF485701}"/>
    <dgm:cxn modelId="{802E4F85-514A-4E10-A036-32CB7E1ACD88}" srcId="{72C156E3-47D5-4A2D-96CF-616EA66FF9F9}" destId="{101BB05C-ED2C-4EA5-B77B-FF75C25D77C0}" srcOrd="3" destOrd="0" parTransId="{3B60818C-C9DE-417B-B6FA-A287057D2AA2}" sibTransId="{120A14AB-AEE8-42BD-82FA-C493332A2F72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1ACCDB18-28A1-4D3F-AC34-2E3AB7C16796}" type="presOf" srcId="{8E1A7556-2B2A-49E8-AA3B-91DF5D2D5BCC}" destId="{87B707B4-D110-4C8D-B8D3-1546CB14D54A}" srcOrd="0" destOrd="1" presId="urn:microsoft.com/office/officeart/2005/8/layout/vList6"/>
    <dgm:cxn modelId="{0A001F38-5F83-4233-9127-BA3DCD1F82BD}" type="presOf" srcId="{B6C36B64-75B2-4C20-A87B-C02EE38059FA}" destId="{888B6D8E-4266-4CA5-846B-8A088C72A31F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2" destOrd="0" parTransId="{551A03FD-096B-4D66-A48D-92C9FBAE0116}" sibTransId="{3258D4CD-3B80-4B9D-A86A-1040E7F6A5F4}"/>
    <dgm:cxn modelId="{9A41A1EB-6160-4E98-B6C0-AC6A833255F0}" type="presParOf" srcId="{AF2D923C-34CA-4107-941F-26ADFF207502}" destId="{C6D8A186-BF17-4CAD-947E-F5B22449250C}" srcOrd="0" destOrd="0" presId="urn:microsoft.com/office/officeart/2005/8/layout/vList6"/>
    <dgm:cxn modelId="{7F72650C-5973-4B3A-880E-3A41F757ABD4}" type="presParOf" srcId="{C6D8A186-BF17-4CAD-947E-F5B22449250C}" destId="{0E19D172-3256-4658-9F46-1958403932C0}" srcOrd="0" destOrd="0" presId="urn:microsoft.com/office/officeart/2005/8/layout/vList6"/>
    <dgm:cxn modelId="{A1892D70-A0A0-4459-B5EF-A89EC364E1F3}" type="presParOf" srcId="{C6D8A186-BF17-4CAD-947E-F5B22449250C}" destId="{CC7B759B-F1D4-4F2C-BB7E-791FBE104AF2}" srcOrd="1" destOrd="0" presId="urn:microsoft.com/office/officeart/2005/8/layout/vList6"/>
    <dgm:cxn modelId="{B8459B98-3339-4A27-A6F1-5C1FFD4FEE12}" type="presParOf" srcId="{AF2D923C-34CA-4107-941F-26ADFF207502}" destId="{1EC17FF8-4223-4328-A6E0-FE811763A920}" srcOrd="1" destOrd="0" presId="urn:microsoft.com/office/officeart/2005/8/layout/vList6"/>
    <dgm:cxn modelId="{CE1DA780-DE1B-458A-B1F1-569E47568C7E}" type="presParOf" srcId="{AF2D923C-34CA-4107-941F-26ADFF207502}" destId="{723D7873-7964-4DE0-8DCA-BFA03A5241F5}" srcOrd="2" destOrd="0" presId="urn:microsoft.com/office/officeart/2005/8/layout/vList6"/>
    <dgm:cxn modelId="{12D5EDAE-F6B3-4DCB-8985-9E0DB407D3CF}" type="presParOf" srcId="{723D7873-7964-4DE0-8DCA-BFA03A5241F5}" destId="{4372B7C4-E661-41F3-BE2B-00AE1A3F3A1C}" srcOrd="0" destOrd="0" presId="urn:microsoft.com/office/officeart/2005/8/layout/vList6"/>
    <dgm:cxn modelId="{8D5B7F20-52A3-4DB7-A894-E34250386764}" type="presParOf" srcId="{723D7873-7964-4DE0-8DCA-BFA03A5241F5}" destId="{888B6D8E-4266-4CA5-846B-8A088C72A31F}" srcOrd="1" destOrd="0" presId="urn:microsoft.com/office/officeart/2005/8/layout/vList6"/>
    <dgm:cxn modelId="{D1040BB1-1046-41FA-93E9-3467848A8A70}" type="presParOf" srcId="{AF2D923C-34CA-4107-941F-26ADFF207502}" destId="{84F46D7E-458A-4BFC-B482-7A35F01868FA}" srcOrd="3" destOrd="0" presId="urn:microsoft.com/office/officeart/2005/8/layout/vList6"/>
    <dgm:cxn modelId="{46391629-BB3D-40EB-83C1-ED13D12019CB}" type="presParOf" srcId="{AF2D923C-34CA-4107-941F-26ADFF207502}" destId="{60482929-8A90-43B4-9372-03DDA9143B69}" srcOrd="4" destOrd="0" presId="urn:microsoft.com/office/officeart/2005/8/layout/vList6"/>
    <dgm:cxn modelId="{A155E43D-6089-4C86-9790-1260A12EEE94}" type="presParOf" srcId="{60482929-8A90-43B4-9372-03DDA9143B69}" destId="{C3885DD5-17FB-4414-932F-EB429EA7A38D}" srcOrd="0" destOrd="0" presId="urn:microsoft.com/office/officeart/2005/8/layout/vList6"/>
    <dgm:cxn modelId="{68A97F26-0D76-4B96-B42E-E5B704B51C7B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 specification</a:t>
          </a:r>
          <a:endParaRPr lang="en-US" sz="1600" b="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 sz="1100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 sz="1100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Length: 35cm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 sz="1100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 sz="1100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Suspension type: vacuum 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 sz="1100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 sz="1100"/>
        </a:p>
      </dgm:t>
    </dgm:pt>
    <dgm:pt modelId="{E9F1ADDA-C827-4203-AC46-5F201F331EB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Virtually wrinkle free</a:t>
          </a:r>
          <a:endParaRPr lang="en-US" sz="1300" dirty="0">
            <a:solidFill>
              <a:schemeClr val="bg1"/>
            </a:solidFill>
          </a:endParaRPr>
        </a:p>
      </dgm:t>
    </dgm:pt>
    <dgm:pt modelId="{B6B8CCE9-6FC5-4B4D-9742-D7542E8BBD38}" type="parTrans" cxnId="{CB1A6648-780C-44E7-82D6-3179492942D9}">
      <dgm:prSet/>
      <dgm:spPr/>
      <dgm:t>
        <a:bodyPr/>
        <a:lstStyle/>
        <a:p>
          <a:endParaRPr lang="en-US" sz="1100"/>
        </a:p>
      </dgm:t>
    </dgm:pt>
    <dgm:pt modelId="{BFF53A2F-4751-4333-BAE7-D1DFC94D0B49}" type="sibTrans" cxnId="{CB1A6648-780C-44E7-82D6-3179492942D9}">
      <dgm:prSet/>
      <dgm:spPr/>
      <dgm:t>
        <a:bodyPr/>
        <a:lstStyle/>
        <a:p>
          <a:endParaRPr lang="en-US" sz="1100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Easy donning and doffing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 sz="1100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 sz="1100"/>
        </a:p>
      </dgm:t>
    </dgm:pt>
    <dgm:pt modelId="{5005FF15-A5F8-49CC-94B0-AE1E8B60F330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Diabetic, dry, atrophic skin, skin allergy</a:t>
          </a:r>
          <a:endParaRPr lang="en-US" sz="1300" dirty="0">
            <a:solidFill>
              <a:schemeClr val="bg1"/>
            </a:solidFill>
          </a:endParaRPr>
        </a:p>
      </dgm:t>
    </dgm:pt>
    <dgm:pt modelId="{A3919385-0083-4394-862B-5831D7F0FF99}" type="parTrans" cxnId="{D4B6F62D-8F87-424B-89CD-051ADEF7FF4B}">
      <dgm:prSet/>
      <dgm:spPr/>
      <dgm:t>
        <a:bodyPr/>
        <a:lstStyle/>
        <a:p>
          <a:endParaRPr lang="en-US" sz="1100"/>
        </a:p>
      </dgm:t>
    </dgm:pt>
    <dgm:pt modelId="{2BA9C346-C81A-4C2C-9EA3-656449C7F6E6}" type="sibTrans" cxnId="{D4B6F62D-8F87-424B-89CD-051ADEF7FF4B}">
      <dgm:prSet/>
      <dgm:spPr/>
      <dgm:t>
        <a:bodyPr/>
        <a:lstStyle/>
        <a:p>
          <a:endParaRPr lang="en-US" sz="1100"/>
        </a:p>
      </dgm:t>
    </dgm:pt>
    <dgm:pt modelId="{321688CA-9618-42A7-A41A-12449805FD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Highly flexible</a:t>
          </a:r>
          <a:endParaRPr lang="en-US" sz="1300" dirty="0">
            <a:solidFill>
              <a:schemeClr val="bg1"/>
            </a:solidFill>
          </a:endParaRPr>
        </a:p>
      </dgm:t>
    </dgm:pt>
    <dgm:pt modelId="{5E24E5CF-A79F-4836-934E-2916E00EF445}" type="parTrans" cxnId="{A58D9506-A28D-4D42-B6AA-2D4D1477AC48}">
      <dgm:prSet/>
      <dgm:spPr/>
      <dgm:t>
        <a:bodyPr/>
        <a:lstStyle/>
        <a:p>
          <a:endParaRPr lang="en-US" sz="1100"/>
        </a:p>
      </dgm:t>
    </dgm:pt>
    <dgm:pt modelId="{2909E471-5E99-4B3E-AB1B-AD14CB4D2084}" type="sibTrans" cxnId="{A58D9506-A28D-4D42-B6AA-2D4D1477AC48}">
      <dgm:prSet/>
      <dgm:spPr/>
      <dgm:t>
        <a:bodyPr/>
        <a:lstStyle/>
        <a:p>
          <a:endParaRPr lang="en-US" sz="1100"/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Can be used in vacuum suspension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 sz="1100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 sz="1100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TPE</a:t>
          </a:r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 sz="1100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 sz="1100"/>
        </a:p>
      </dgm:t>
    </dgm:pt>
    <dgm:pt modelId="{42D2F1E9-1AC8-43EC-AA8A-4684D4A73CC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Airtight fit with the socket</a:t>
          </a:r>
          <a:endParaRPr lang="en-US" sz="1300" dirty="0">
            <a:solidFill>
              <a:schemeClr val="bg1"/>
            </a:solidFill>
          </a:endParaRPr>
        </a:p>
      </dgm:t>
    </dgm:pt>
    <dgm:pt modelId="{9EC6C1D5-FBF4-4C50-9D2F-8B1B6F78A097}" type="parTrans" cxnId="{8C65D4CB-A5CB-46F0-A8DB-70509DA248A1}">
      <dgm:prSet/>
      <dgm:spPr/>
      <dgm:t>
        <a:bodyPr/>
        <a:lstStyle/>
        <a:p>
          <a:endParaRPr lang="en-US" sz="1100"/>
        </a:p>
      </dgm:t>
    </dgm:pt>
    <dgm:pt modelId="{D219DB8D-BE6D-4F93-963C-8BCB0AE849C7}" type="sibTrans" cxnId="{8C65D4CB-A5CB-46F0-A8DB-70509DA248A1}">
      <dgm:prSet/>
      <dgm:spPr/>
      <dgm:t>
        <a:bodyPr/>
        <a:lstStyle/>
        <a:p>
          <a:endParaRPr lang="en-US" sz="1100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ScaleY="102588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954985DC-050E-4AF2-A912-6E47DF9A2F7C}" type="presOf" srcId="{E73E354E-95CA-416B-A419-F6F1BE0B0F52}" destId="{888B6D8E-4266-4CA5-846B-8A088C72A31F}" srcOrd="0" destOrd="4" presId="urn:microsoft.com/office/officeart/2005/8/layout/vList6"/>
    <dgm:cxn modelId="{8A7BC71C-76D9-4218-9AE6-3760BFB82113}" type="presOf" srcId="{8E1A7556-2B2A-49E8-AA3B-91DF5D2D5BCC}" destId="{87B707B4-D110-4C8D-B8D3-1546CB14D54A}" srcOrd="0" destOrd="0" presId="urn:microsoft.com/office/officeart/2005/8/layout/vList6"/>
    <dgm:cxn modelId="{E8FA9F01-A043-4FFF-9940-0E27033DE630}" type="presOf" srcId="{B0FB85C5-7672-438F-8BFE-E4420319E30B}" destId="{4372B7C4-E661-41F3-BE2B-00AE1A3F3A1C}" srcOrd="0" destOrd="0" presId="urn:microsoft.com/office/officeart/2005/8/layout/vList6"/>
    <dgm:cxn modelId="{C1C3F727-388B-4BE2-B101-6B0C64A62E7F}" srcId="{B0FB85C5-7672-438F-8BFE-E4420319E30B}" destId="{A157369E-682D-4443-B27A-4826011A4F0D}" srcOrd="0" destOrd="0" parTransId="{3FEDB1E9-F639-4602-9D59-B0975236E878}" sibTransId="{452E1B44-A0B4-4CA2-8E85-EE8A23C26BE6}"/>
    <dgm:cxn modelId="{7D9C9ADA-5876-4E39-868C-FDF7A4B6A70E}" type="presOf" srcId="{3BA1B933-AAC6-4CF6-83DE-6CFA4F4C1A32}" destId="{87B707B4-D110-4C8D-B8D3-1546CB14D54A}" srcOrd="0" destOrd="1" presId="urn:microsoft.com/office/officeart/2005/8/layout/vList6"/>
    <dgm:cxn modelId="{96C84315-BC8A-4191-8C40-054E19181963}" type="presOf" srcId="{26736893-B75F-41CB-8A91-7EE0A9F423C8}" destId="{AF2D923C-34CA-4107-941F-26ADFF207502}" srcOrd="0" destOrd="0" presId="urn:microsoft.com/office/officeart/2005/8/layout/vList6"/>
    <dgm:cxn modelId="{892389A3-FB46-4CB9-8801-9F1942E440F7}" type="presOf" srcId="{C174B5D6-27F8-422B-93B7-4C7397C07254}" destId="{87B707B4-D110-4C8D-B8D3-1546CB14D54A}" srcOrd="0" destOrd="2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CB1A6648-780C-44E7-82D6-3179492942D9}" srcId="{B0FB85C5-7672-438F-8BFE-E4420319E30B}" destId="{E9F1ADDA-C827-4203-AC46-5F201F331EB4}" srcOrd="2" destOrd="0" parTransId="{B6B8CCE9-6FC5-4B4D-9742-D7542E8BBD38}" sibTransId="{BFF53A2F-4751-4333-BAE7-D1DFC94D0B49}"/>
    <dgm:cxn modelId="{F694A5D2-664A-49F6-98D5-5D86361BA7BE}" type="presOf" srcId="{42D2F1E9-1AC8-43EC-AA8A-4684D4A73CC7}" destId="{888B6D8E-4266-4CA5-846B-8A088C72A31F}" srcOrd="0" destOrd="3" presId="urn:microsoft.com/office/officeart/2005/8/layout/vList6"/>
    <dgm:cxn modelId="{9034D0BC-9AD3-4F54-AA93-60ADB22CD429}" type="presOf" srcId="{72C156E3-47D5-4A2D-96CF-616EA66FF9F9}" destId="{C3885DD5-17FB-4414-932F-EB429EA7A38D}" srcOrd="0" destOrd="0" presId="urn:microsoft.com/office/officeart/2005/8/layout/vList6"/>
    <dgm:cxn modelId="{0BAE17D1-6845-420C-AB22-1D0CFF847828}" type="presOf" srcId="{3E224EA4-D443-4528-822E-0B92C772AD19}" destId="{CC7B759B-F1D4-4F2C-BB7E-791FBE104AF2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BA00C240-2A6C-4302-BA1E-D01FBA90A553}" type="presOf" srcId="{F859A755-48AD-4CC0-AE25-62FEB732EFBE}" destId="{CC7B759B-F1D4-4F2C-BB7E-791FBE104AF2}" srcOrd="0" destOrd="1" presId="urn:microsoft.com/office/officeart/2005/8/layout/vList6"/>
    <dgm:cxn modelId="{A8E697D6-C9A9-4263-B8C8-9B040AED5D80}" srcId="{72C156E3-47D5-4A2D-96CF-616EA66FF9F9}" destId="{8E1A7556-2B2A-49E8-AA3B-91DF5D2D5BCC}" srcOrd="0" destOrd="0" parTransId="{15555F28-D655-405A-BB4E-37A9249A6872}" sibTransId="{E3A2E2A1-6727-4CAE-97B2-E594585A2C7E}"/>
    <dgm:cxn modelId="{8CE5E5BB-C247-4D5C-ADB0-186AC79790AE}" srcId="{B0FB85C5-7672-438F-8BFE-E4420319E30B}" destId="{E73E354E-95CA-416B-A419-F6F1BE0B0F52}" srcOrd="4" destOrd="0" parTransId="{3935493F-CA42-4D93-84B5-4715E01CBE5E}" sibTransId="{D3B5729C-4F82-45E9-974B-061AD778ECC8}"/>
    <dgm:cxn modelId="{D007D658-50F1-4E64-A476-EFFDB154E8EB}" type="presOf" srcId="{E9F1ADDA-C827-4203-AC46-5F201F331EB4}" destId="{888B6D8E-4266-4CA5-846B-8A088C72A31F}" srcOrd="0" destOrd="2" presId="urn:microsoft.com/office/officeart/2005/8/layout/vList6"/>
    <dgm:cxn modelId="{10CC426F-2ACB-4FA0-9E40-784999F4F497}" type="presOf" srcId="{02D3836E-589D-4891-9121-4B02C2C592A0}" destId="{0E19D172-3256-4658-9F46-1958403932C0}" srcOrd="0" destOrd="0" presId="urn:microsoft.com/office/officeart/2005/8/layout/vList6"/>
    <dgm:cxn modelId="{8C65D4CB-A5CB-46F0-A8DB-70509DA248A1}" srcId="{B0FB85C5-7672-438F-8BFE-E4420319E30B}" destId="{42D2F1E9-1AC8-43EC-AA8A-4684D4A73CC7}" srcOrd="3" destOrd="0" parTransId="{9EC6C1D5-FBF4-4C50-9D2F-8B1B6F78A097}" sibTransId="{D219DB8D-BE6D-4F93-963C-8BCB0AE849C7}"/>
    <dgm:cxn modelId="{42767AB2-6071-4663-88E4-D16F739B59D0}" type="presOf" srcId="{321688CA-9618-42A7-A41A-12449805FD23}" destId="{888B6D8E-4266-4CA5-846B-8A088C72A31F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D4B6F62D-8F87-424B-89CD-051ADEF7FF4B}" srcId="{02D3836E-589D-4891-9121-4B02C2C592A0}" destId="{5005FF15-A5F8-49CC-94B0-AE1E8B60F330}" srcOrd="2" destOrd="0" parTransId="{A3919385-0083-4394-862B-5831D7F0FF99}" sibTransId="{2BA9C346-C81A-4C2C-9EA3-656449C7F6E6}"/>
    <dgm:cxn modelId="{5ED05AED-E2F9-47C8-AB80-E47CCE26B3D7}" srcId="{72C156E3-47D5-4A2D-96CF-616EA66FF9F9}" destId="{3BA1B933-AAC6-4CF6-83DE-6CFA4F4C1A32}" srcOrd="1" destOrd="0" parTransId="{6BD302C0-10BC-4580-9683-10B9481D4A98}" sibTransId="{0EBDAE73-BA90-4583-B8BA-681FE321B7AA}"/>
    <dgm:cxn modelId="{A58D9506-A28D-4D42-B6AA-2D4D1477AC48}" srcId="{B0FB85C5-7672-438F-8BFE-E4420319E30B}" destId="{321688CA-9618-42A7-A41A-12449805FD23}" srcOrd="1" destOrd="0" parTransId="{5E24E5CF-A79F-4836-934E-2916E00EF445}" sibTransId="{2909E471-5E99-4B3E-AB1B-AD14CB4D2084}"/>
    <dgm:cxn modelId="{197568DA-1B18-4C3C-8483-DF3C146E3320}" type="presOf" srcId="{5005FF15-A5F8-49CC-94B0-AE1E8B60F330}" destId="{CC7B759B-F1D4-4F2C-BB7E-791FBE104AF2}" srcOrd="0" destOrd="2" presId="urn:microsoft.com/office/officeart/2005/8/layout/vList6"/>
    <dgm:cxn modelId="{3ADD9DC8-17C5-48A4-BC23-FBB18ACD99A9}" type="presOf" srcId="{A157369E-682D-4443-B27A-4826011A4F0D}" destId="{888B6D8E-4266-4CA5-846B-8A088C72A31F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2" destOrd="0" parTransId="{551A03FD-096B-4D66-A48D-92C9FBAE0116}" sibTransId="{3258D4CD-3B80-4B9D-A86A-1040E7F6A5F4}"/>
    <dgm:cxn modelId="{0A7C2681-5294-48BA-BC85-FFC4FF8D1D2A}" type="presParOf" srcId="{AF2D923C-34CA-4107-941F-26ADFF207502}" destId="{C6D8A186-BF17-4CAD-947E-F5B22449250C}" srcOrd="0" destOrd="0" presId="urn:microsoft.com/office/officeart/2005/8/layout/vList6"/>
    <dgm:cxn modelId="{50FC3CB1-4B12-4A98-892E-606BC209182D}" type="presParOf" srcId="{C6D8A186-BF17-4CAD-947E-F5B22449250C}" destId="{0E19D172-3256-4658-9F46-1958403932C0}" srcOrd="0" destOrd="0" presId="urn:microsoft.com/office/officeart/2005/8/layout/vList6"/>
    <dgm:cxn modelId="{07E6F6A1-24EC-4AE6-B7E6-4F1E23A94B40}" type="presParOf" srcId="{C6D8A186-BF17-4CAD-947E-F5B22449250C}" destId="{CC7B759B-F1D4-4F2C-BB7E-791FBE104AF2}" srcOrd="1" destOrd="0" presId="urn:microsoft.com/office/officeart/2005/8/layout/vList6"/>
    <dgm:cxn modelId="{57D08D54-0A13-4579-A78D-16DCCAA8319F}" type="presParOf" srcId="{AF2D923C-34CA-4107-941F-26ADFF207502}" destId="{1EC17FF8-4223-4328-A6E0-FE811763A920}" srcOrd="1" destOrd="0" presId="urn:microsoft.com/office/officeart/2005/8/layout/vList6"/>
    <dgm:cxn modelId="{52E5EEFA-7CAB-4F74-A912-40372C7C6CCE}" type="presParOf" srcId="{AF2D923C-34CA-4107-941F-26ADFF207502}" destId="{723D7873-7964-4DE0-8DCA-BFA03A5241F5}" srcOrd="2" destOrd="0" presId="urn:microsoft.com/office/officeart/2005/8/layout/vList6"/>
    <dgm:cxn modelId="{0203A95C-6CC8-4214-A912-D33842FE5981}" type="presParOf" srcId="{723D7873-7964-4DE0-8DCA-BFA03A5241F5}" destId="{4372B7C4-E661-41F3-BE2B-00AE1A3F3A1C}" srcOrd="0" destOrd="0" presId="urn:microsoft.com/office/officeart/2005/8/layout/vList6"/>
    <dgm:cxn modelId="{F95A217B-D7B3-43A4-8C0D-F30821DDF980}" type="presParOf" srcId="{723D7873-7964-4DE0-8DCA-BFA03A5241F5}" destId="{888B6D8E-4266-4CA5-846B-8A088C72A31F}" srcOrd="1" destOrd="0" presId="urn:microsoft.com/office/officeart/2005/8/layout/vList6"/>
    <dgm:cxn modelId="{6ABDF969-F6A4-48CE-A51C-9DDC36D88B22}" type="presParOf" srcId="{AF2D923C-34CA-4107-941F-26ADFF207502}" destId="{84F46D7E-458A-4BFC-B482-7A35F01868FA}" srcOrd="3" destOrd="0" presId="urn:microsoft.com/office/officeart/2005/8/layout/vList6"/>
    <dgm:cxn modelId="{321DDB99-D76C-492F-B26D-851252C2A26E}" type="presParOf" srcId="{AF2D923C-34CA-4107-941F-26ADFF207502}" destId="{60482929-8A90-43B4-9372-03DDA9143B69}" srcOrd="4" destOrd="0" presId="urn:microsoft.com/office/officeart/2005/8/layout/vList6"/>
    <dgm:cxn modelId="{EA589F44-DBCE-4D83-83FB-20C9466AE076}" type="presParOf" srcId="{60482929-8A90-43B4-9372-03DDA9143B69}" destId="{C3885DD5-17FB-4414-932F-EB429EA7A38D}" srcOrd="0" destOrd="0" presId="urn:microsoft.com/office/officeart/2005/8/layout/vList6"/>
    <dgm:cxn modelId="{E22CDF2E-120F-41D1-A161-5B817F4A4DF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 specification</a:t>
          </a:r>
          <a:endParaRPr lang="en-US" sz="1600" b="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C174B5D6-27F8-422B-93B7-4C7397C07254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Weight: 20 gm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551A03FD-096B-4D66-A48D-92C9FBAE0116}" type="parTrans" cxnId="{07836CDD-1B8F-4488-8CCB-0BD0D82A9376}">
      <dgm:prSet/>
      <dgm:spPr/>
      <dgm:t>
        <a:bodyPr/>
        <a:lstStyle/>
        <a:p>
          <a:endParaRPr lang="en-US"/>
        </a:p>
      </dgm:t>
    </dgm:pt>
    <dgm:pt modelId="{3258D4CD-3B80-4B9D-A86A-1040E7F6A5F4}" type="sibTrans" cxnId="{07836CDD-1B8F-4488-8CCB-0BD0D82A9376}">
      <dgm:prSet/>
      <dgm:spPr/>
      <dgm:t>
        <a:bodyPr/>
        <a:lstStyle/>
        <a:p>
          <a:endParaRPr lang="en-US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material: Plastic</a:t>
          </a:r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/>
        </a:p>
      </dgm:t>
    </dgm:pt>
    <dgm:pt modelId="{101BB05C-ED2C-4EA5-B77B-FF75C25D77C0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Suitable for: thermoplastic socket</a:t>
          </a:r>
          <a:endParaRPr lang="en-US" sz="1300" baseline="0" dirty="0">
            <a:solidFill>
              <a:schemeClr val="bg1"/>
            </a:solidFill>
          </a:endParaRPr>
        </a:p>
      </dgm:t>
    </dgm:pt>
    <dgm:pt modelId="{120A14AB-AEE8-42BD-82FA-C493332A2F72}" type="sibTrans" cxnId="{802E4F85-514A-4E10-A036-32CB7E1ACD88}">
      <dgm:prSet/>
      <dgm:spPr/>
      <dgm:t>
        <a:bodyPr/>
        <a:lstStyle/>
        <a:p>
          <a:endParaRPr lang="en-US"/>
        </a:p>
      </dgm:t>
    </dgm:pt>
    <dgm:pt modelId="{3B60818C-C9DE-417B-B6FA-A287057D2AA2}" type="parTrans" cxnId="{802E4F85-514A-4E10-A036-32CB7E1ACD88}">
      <dgm:prSet/>
      <dgm:spPr/>
      <dgm:t>
        <a:bodyPr/>
        <a:lstStyle/>
        <a:p>
          <a:endParaRPr lang="en-US"/>
        </a:p>
      </dgm:t>
    </dgm:pt>
    <dgm:pt modelId="{B22E46A7-989C-45A6-B4DD-89F299470B3B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Thermoplastic/lamination socket</a:t>
          </a:r>
          <a:endParaRPr lang="en-US" sz="1300" dirty="0">
            <a:solidFill>
              <a:schemeClr val="bg1"/>
            </a:solidFill>
          </a:endParaRPr>
        </a:p>
      </dgm:t>
    </dgm:pt>
    <dgm:pt modelId="{BF9297AC-B3EA-415D-B088-F30DFF871161}" type="parTrans" cxnId="{C3B85E86-8D23-4CF4-9E17-954E6428A37F}">
      <dgm:prSet/>
      <dgm:spPr/>
      <dgm:t>
        <a:bodyPr/>
        <a:lstStyle/>
        <a:p>
          <a:endParaRPr lang="en-US"/>
        </a:p>
      </dgm:t>
    </dgm:pt>
    <dgm:pt modelId="{AA5A20EA-4FCC-49D3-A719-142133B8433E}" type="sibTrans" cxnId="{C3B85E86-8D23-4CF4-9E17-954E6428A37F}">
      <dgm:prSet/>
      <dgm:spPr/>
      <dgm:t>
        <a:bodyPr/>
        <a:lstStyle/>
        <a:p>
          <a:endParaRPr lang="en-US"/>
        </a:p>
      </dgm:t>
    </dgm:pt>
    <dgm:pt modelId="{9844E2D4-9D55-4924-8F4A-87A1B95C042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Easy application</a:t>
          </a:r>
          <a:endParaRPr lang="en-US" sz="1300" dirty="0">
            <a:solidFill>
              <a:schemeClr val="bg1"/>
            </a:solidFill>
          </a:endParaRPr>
        </a:p>
      </dgm:t>
    </dgm:pt>
    <dgm:pt modelId="{FE0ECDCE-583A-4B20-9AFD-C60E31F8774E}" type="parTrans" cxnId="{EB1828DE-E0AC-49A4-A47C-8D75D5F84B88}">
      <dgm:prSet/>
      <dgm:spPr/>
      <dgm:t>
        <a:bodyPr/>
        <a:lstStyle/>
        <a:p>
          <a:endParaRPr lang="en-US"/>
        </a:p>
      </dgm:t>
    </dgm:pt>
    <dgm:pt modelId="{FE3FA2D5-B8BF-4CC8-93F7-310184BD1D75}" type="sibTrans" cxnId="{EB1828DE-E0AC-49A4-A47C-8D75D5F84B88}">
      <dgm:prSet/>
      <dgm:spPr/>
      <dgm:t>
        <a:bodyPr/>
        <a:lstStyle/>
        <a:p>
          <a:endParaRPr lang="en-US"/>
        </a:p>
      </dgm:t>
    </dgm:pt>
    <dgm:pt modelId="{0409599D-6896-4649-A0C1-D168DBF3A6D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2772B167-1A8A-4874-A205-BBC689ACE041}" type="parTrans" cxnId="{2EDEFC0E-0C83-4A35-938D-73AA688ADF4F}">
      <dgm:prSet/>
      <dgm:spPr/>
      <dgm:t>
        <a:bodyPr/>
        <a:lstStyle/>
        <a:p>
          <a:endParaRPr lang="en-US"/>
        </a:p>
      </dgm:t>
    </dgm:pt>
    <dgm:pt modelId="{32572F95-E8D6-43E5-913E-76390CAC10F0}" type="sibTrans" cxnId="{2EDEFC0E-0C83-4A35-938D-73AA688ADF4F}">
      <dgm:prSet/>
      <dgm:spPr/>
      <dgm:t>
        <a:bodyPr/>
        <a:lstStyle/>
        <a:p>
          <a:endParaRPr lang="en-US"/>
        </a:p>
      </dgm:t>
    </dgm:pt>
    <dgm:pt modelId="{745C8730-EF25-4351-A848-E3EE2DEE40C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Safe screw connection</a:t>
          </a:r>
          <a:endParaRPr lang="en-US" sz="1300" dirty="0">
            <a:solidFill>
              <a:schemeClr val="bg1"/>
            </a:solidFill>
          </a:endParaRPr>
        </a:p>
      </dgm:t>
    </dgm:pt>
    <dgm:pt modelId="{9DECE051-2A8E-43C6-918A-D36A82D406B6}" type="parTrans" cxnId="{74B9AADE-AB53-4E02-9404-5A0B37C5CE3B}">
      <dgm:prSet/>
      <dgm:spPr/>
      <dgm:t>
        <a:bodyPr/>
        <a:lstStyle/>
        <a:p>
          <a:endParaRPr lang="en-US"/>
        </a:p>
      </dgm:t>
    </dgm:pt>
    <dgm:pt modelId="{210AD42A-53F1-4E53-9E64-05DA2808B964}" type="sibTrans" cxnId="{74B9AADE-AB53-4E02-9404-5A0B37C5CE3B}">
      <dgm:prSet/>
      <dgm:spPr/>
      <dgm:t>
        <a:bodyPr/>
        <a:lstStyle/>
        <a:p>
          <a:endParaRPr lang="en-US"/>
        </a:p>
      </dgm:t>
    </dgm:pt>
    <dgm:pt modelId="{265A40CA-07F1-47DF-91F1-668822595B7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5F329843-34B9-435B-A6BB-E7EA1F3EB3CA}" type="parTrans" cxnId="{8026056D-FAFA-4202-A27C-675416BE5F57}">
      <dgm:prSet/>
      <dgm:spPr/>
    </dgm:pt>
    <dgm:pt modelId="{D03C27B0-0A6D-4A3D-ACB4-EBBF3A899225}" type="sibTrans" cxnId="{8026056D-FAFA-4202-A27C-675416BE5F57}">
      <dgm:prSet/>
      <dgm:spPr/>
    </dgm:pt>
    <dgm:pt modelId="{58DB9560-345A-4810-88E8-C647564CE9F9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9E3E668D-0321-4E56-B763-C68E6784C9C0}" type="parTrans" cxnId="{7E82C956-94B6-40CC-9988-F8B165A0343B}">
      <dgm:prSet/>
      <dgm:spPr/>
    </dgm:pt>
    <dgm:pt modelId="{03C8397F-B619-49B0-9D78-3EC1789226A1}" type="sibTrans" cxnId="{7E82C956-94B6-40CC-9988-F8B165A0343B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C3B85E86-8D23-4CF4-9E17-954E6428A37F}" srcId="{02D3836E-589D-4891-9121-4B02C2C592A0}" destId="{B22E46A7-989C-45A6-B4DD-89F299470B3B}" srcOrd="2" destOrd="0" parTransId="{BF9297AC-B3EA-415D-B088-F30DFF871161}" sibTransId="{AA5A20EA-4FCC-49D3-A719-142133B8433E}"/>
    <dgm:cxn modelId="{E33FDCFF-A9F9-4E2C-B920-680A3C6118AD}" type="presOf" srcId="{B22E46A7-989C-45A6-B4DD-89F299470B3B}" destId="{CC7B759B-F1D4-4F2C-BB7E-791FBE104AF2}" srcOrd="0" destOrd="2" presId="urn:microsoft.com/office/officeart/2005/8/layout/vList6"/>
    <dgm:cxn modelId="{EA427469-A8F9-46A1-88CF-0E3BF2771A9F}" type="presOf" srcId="{0409599D-6896-4649-A0C1-D168DBF3A6D6}" destId="{888B6D8E-4266-4CA5-846B-8A088C72A31F}" srcOrd="0" destOrd="3" presId="urn:microsoft.com/office/officeart/2005/8/layout/vList6"/>
    <dgm:cxn modelId="{6C23FBDF-720C-4950-9C70-6B378784F591}" type="presOf" srcId="{58DB9560-345A-4810-88E8-C647564CE9F9}" destId="{87B707B4-D110-4C8D-B8D3-1546CB14D54A}" srcOrd="0" destOrd="0" presId="urn:microsoft.com/office/officeart/2005/8/layout/vList6"/>
    <dgm:cxn modelId="{FDC882F4-4896-4589-93FB-A7FD2E8D9145}" type="presOf" srcId="{F859A755-48AD-4CC0-AE25-62FEB732EFBE}" destId="{CC7B759B-F1D4-4F2C-BB7E-791FBE104AF2}" srcOrd="0" destOrd="1" presId="urn:microsoft.com/office/officeart/2005/8/layout/vList6"/>
    <dgm:cxn modelId="{2EDEFC0E-0C83-4A35-938D-73AA688ADF4F}" srcId="{B0FB85C5-7672-438F-8BFE-E4420319E30B}" destId="{0409599D-6896-4649-A0C1-D168DBF3A6D6}" srcOrd="3" destOrd="0" parTransId="{2772B167-1A8A-4874-A205-BBC689ACE041}" sibTransId="{32572F95-E8D6-43E5-913E-76390CAC10F0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EC1C175F-EF91-4B20-9486-EC802C583AA2}" type="presOf" srcId="{B0FB85C5-7672-438F-8BFE-E4420319E30B}" destId="{4372B7C4-E661-41F3-BE2B-00AE1A3F3A1C}" srcOrd="0" destOrd="0" presId="urn:microsoft.com/office/officeart/2005/8/layout/vList6"/>
    <dgm:cxn modelId="{991D2AE8-E121-4947-B6D7-CA0594138D72}" type="presOf" srcId="{8E1A7556-2B2A-49E8-AA3B-91DF5D2D5BCC}" destId="{87B707B4-D110-4C8D-B8D3-1546CB14D54A}" srcOrd="0" destOrd="1" presId="urn:microsoft.com/office/officeart/2005/8/layout/vList6"/>
    <dgm:cxn modelId="{74B9AADE-AB53-4E02-9404-5A0B37C5CE3B}" srcId="{B0FB85C5-7672-438F-8BFE-E4420319E30B}" destId="{745C8730-EF25-4351-A848-E3EE2DEE40C8}" srcOrd="1" destOrd="0" parTransId="{9DECE051-2A8E-43C6-918A-D36A82D406B6}" sibTransId="{210AD42A-53F1-4E53-9E64-05DA2808B964}"/>
    <dgm:cxn modelId="{0D062B82-59CB-49F8-8562-4591FC4038E7}" type="presOf" srcId="{265A40CA-07F1-47DF-91F1-668822595B7D}" destId="{888B6D8E-4266-4CA5-846B-8A088C72A31F}" srcOrd="0" destOrd="0" presId="urn:microsoft.com/office/officeart/2005/8/layout/vList6"/>
    <dgm:cxn modelId="{7E82C956-94B6-40CC-9988-F8B165A0343B}" srcId="{72C156E3-47D5-4A2D-96CF-616EA66FF9F9}" destId="{58DB9560-345A-4810-88E8-C647564CE9F9}" srcOrd="0" destOrd="0" parTransId="{9E3E668D-0321-4E56-B763-C68E6784C9C0}" sibTransId="{03C8397F-B619-49B0-9D78-3EC1789226A1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EB1828DE-E0AC-49A4-A47C-8D75D5F84B88}" srcId="{B0FB85C5-7672-438F-8BFE-E4420319E30B}" destId="{9844E2D4-9D55-4924-8F4A-87A1B95C0422}" srcOrd="2" destOrd="0" parTransId="{FE0ECDCE-583A-4B20-9AFD-C60E31F8774E}" sibTransId="{FE3FA2D5-B8BF-4CC8-93F7-310184BD1D75}"/>
    <dgm:cxn modelId="{3059A98D-4F2D-4161-9FB5-23D697C24917}" type="presOf" srcId="{26736893-B75F-41CB-8A91-7EE0A9F423C8}" destId="{AF2D923C-34CA-4107-941F-26ADFF207502}" srcOrd="0" destOrd="0" presId="urn:microsoft.com/office/officeart/2005/8/layout/vList6"/>
    <dgm:cxn modelId="{576DDE3F-A2EC-4193-B2A1-669C1F9D9891}" type="presOf" srcId="{72C156E3-47D5-4A2D-96CF-616EA66FF9F9}" destId="{C3885DD5-17FB-4414-932F-EB429EA7A38D}" srcOrd="0" destOrd="0" presId="urn:microsoft.com/office/officeart/2005/8/layout/vList6"/>
    <dgm:cxn modelId="{1D6FA7EB-0DD0-4958-B000-A365CDC605EB}" type="presOf" srcId="{3E224EA4-D443-4528-822E-0B92C772AD19}" destId="{CC7B759B-F1D4-4F2C-BB7E-791FBE104AF2}" srcOrd="0" destOrd="0" presId="urn:microsoft.com/office/officeart/2005/8/layout/vList6"/>
    <dgm:cxn modelId="{8026056D-FAFA-4202-A27C-675416BE5F57}" srcId="{B0FB85C5-7672-438F-8BFE-E4420319E30B}" destId="{265A40CA-07F1-47DF-91F1-668822595B7D}" srcOrd="0" destOrd="0" parTransId="{5F329843-34B9-435B-A6BB-E7EA1F3EB3CA}" sibTransId="{D03C27B0-0A6D-4A3D-ACB4-EBBF3A899225}"/>
    <dgm:cxn modelId="{5A4A6817-F50C-4899-AAED-0EEA3CAA17D1}" type="presOf" srcId="{9844E2D4-9D55-4924-8F4A-87A1B95C0422}" destId="{888B6D8E-4266-4CA5-846B-8A088C72A31F}" srcOrd="0" destOrd="2" presId="urn:microsoft.com/office/officeart/2005/8/layout/vList6"/>
    <dgm:cxn modelId="{A8E697D6-C9A9-4263-B8C8-9B040AED5D80}" srcId="{72C156E3-47D5-4A2D-96CF-616EA66FF9F9}" destId="{8E1A7556-2B2A-49E8-AA3B-91DF5D2D5BCC}" srcOrd="1" destOrd="0" parTransId="{15555F28-D655-405A-BB4E-37A9249A6872}" sibTransId="{E3A2E2A1-6727-4CAE-97B2-E594585A2C7E}"/>
    <dgm:cxn modelId="{802E4F85-514A-4E10-A036-32CB7E1ACD88}" srcId="{72C156E3-47D5-4A2D-96CF-616EA66FF9F9}" destId="{101BB05C-ED2C-4EA5-B77B-FF75C25D77C0}" srcOrd="3" destOrd="0" parTransId="{3B60818C-C9DE-417B-B6FA-A287057D2AA2}" sibTransId="{120A14AB-AEE8-42BD-82FA-C493332A2F72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2971F22C-F70C-4150-B484-BAB4EA326C58}" type="presOf" srcId="{C174B5D6-27F8-422B-93B7-4C7397C07254}" destId="{87B707B4-D110-4C8D-B8D3-1546CB14D54A}" srcOrd="0" destOrd="2" presId="urn:microsoft.com/office/officeart/2005/8/layout/vList6"/>
    <dgm:cxn modelId="{B78A8C93-2E6C-4F3A-9194-34EE00BD4E7D}" type="presOf" srcId="{101BB05C-ED2C-4EA5-B77B-FF75C25D77C0}" destId="{87B707B4-D110-4C8D-B8D3-1546CB14D54A}" srcOrd="0" destOrd="3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7B16ACAF-E751-4498-82F3-557933128266}" type="presOf" srcId="{745C8730-EF25-4351-A848-E3EE2DEE40C8}" destId="{888B6D8E-4266-4CA5-846B-8A088C72A31F}" srcOrd="0" destOrd="1" presId="urn:microsoft.com/office/officeart/2005/8/layout/vList6"/>
    <dgm:cxn modelId="{383C9E07-9CE0-41C3-907A-995D5EE79770}" type="presOf" srcId="{02D3836E-589D-4891-9121-4B02C2C592A0}" destId="{0E19D172-3256-4658-9F46-1958403932C0}" srcOrd="0" destOrd="0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07836CDD-1B8F-4488-8CCB-0BD0D82A9376}" srcId="{72C156E3-47D5-4A2D-96CF-616EA66FF9F9}" destId="{C174B5D6-27F8-422B-93B7-4C7397C07254}" srcOrd="2" destOrd="0" parTransId="{551A03FD-096B-4D66-A48D-92C9FBAE0116}" sibTransId="{3258D4CD-3B80-4B9D-A86A-1040E7F6A5F4}"/>
    <dgm:cxn modelId="{DEA23371-DC9F-4056-A6A4-18930F56CF7B}" type="presParOf" srcId="{AF2D923C-34CA-4107-941F-26ADFF207502}" destId="{C6D8A186-BF17-4CAD-947E-F5B22449250C}" srcOrd="0" destOrd="0" presId="urn:microsoft.com/office/officeart/2005/8/layout/vList6"/>
    <dgm:cxn modelId="{8226F069-0A2B-4728-81FA-8927FFE24107}" type="presParOf" srcId="{C6D8A186-BF17-4CAD-947E-F5B22449250C}" destId="{0E19D172-3256-4658-9F46-1958403932C0}" srcOrd="0" destOrd="0" presId="urn:microsoft.com/office/officeart/2005/8/layout/vList6"/>
    <dgm:cxn modelId="{5BB27615-DAAF-4F3B-A650-8FEC0C4EA0B0}" type="presParOf" srcId="{C6D8A186-BF17-4CAD-947E-F5B22449250C}" destId="{CC7B759B-F1D4-4F2C-BB7E-791FBE104AF2}" srcOrd="1" destOrd="0" presId="urn:microsoft.com/office/officeart/2005/8/layout/vList6"/>
    <dgm:cxn modelId="{BE675A9B-29C2-4F1B-A9D7-5AA9B244C472}" type="presParOf" srcId="{AF2D923C-34CA-4107-941F-26ADFF207502}" destId="{1EC17FF8-4223-4328-A6E0-FE811763A920}" srcOrd="1" destOrd="0" presId="urn:microsoft.com/office/officeart/2005/8/layout/vList6"/>
    <dgm:cxn modelId="{2CB45C9F-A039-48C9-BB22-F68A44439F95}" type="presParOf" srcId="{AF2D923C-34CA-4107-941F-26ADFF207502}" destId="{723D7873-7964-4DE0-8DCA-BFA03A5241F5}" srcOrd="2" destOrd="0" presId="urn:microsoft.com/office/officeart/2005/8/layout/vList6"/>
    <dgm:cxn modelId="{CCE5D534-2B74-4864-B85D-F5C0C989228C}" type="presParOf" srcId="{723D7873-7964-4DE0-8DCA-BFA03A5241F5}" destId="{4372B7C4-E661-41F3-BE2B-00AE1A3F3A1C}" srcOrd="0" destOrd="0" presId="urn:microsoft.com/office/officeart/2005/8/layout/vList6"/>
    <dgm:cxn modelId="{4EE1F11A-E1D9-4828-B170-14F5C05F088A}" type="presParOf" srcId="{723D7873-7964-4DE0-8DCA-BFA03A5241F5}" destId="{888B6D8E-4266-4CA5-846B-8A088C72A31F}" srcOrd="1" destOrd="0" presId="urn:microsoft.com/office/officeart/2005/8/layout/vList6"/>
    <dgm:cxn modelId="{B39B2828-B3F1-41B8-9635-8515CCE1BFB8}" type="presParOf" srcId="{AF2D923C-34CA-4107-941F-26ADFF207502}" destId="{84F46D7E-458A-4BFC-B482-7A35F01868FA}" srcOrd="3" destOrd="0" presId="urn:microsoft.com/office/officeart/2005/8/layout/vList6"/>
    <dgm:cxn modelId="{C0DBD68B-49BE-4478-AC50-5BD337D059D8}" type="presParOf" srcId="{AF2D923C-34CA-4107-941F-26ADFF207502}" destId="{60482929-8A90-43B4-9372-03DDA9143B69}" srcOrd="4" destOrd="0" presId="urn:microsoft.com/office/officeart/2005/8/layout/vList6"/>
    <dgm:cxn modelId="{CF6ED4CC-2268-4186-B03C-55BB1F23B988}" type="presParOf" srcId="{60482929-8A90-43B4-9372-03DDA9143B69}" destId="{C3885DD5-17FB-4414-932F-EB429EA7A38D}" srcOrd="0" destOrd="0" presId="urn:microsoft.com/office/officeart/2005/8/layout/vList6"/>
    <dgm:cxn modelId="{2987BAC9-21C6-4B2F-B1ED-A5109CBC7442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b="0" dirty="0" smtClean="0">
              <a:solidFill>
                <a:schemeClr val="tx1"/>
              </a:solidFill>
            </a:rPr>
            <a:t>Technical specification</a:t>
          </a:r>
          <a:endParaRPr lang="en-US" sz="1600" b="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Below knee / above knee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I, I II, III and IV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 sz="1100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 sz="1100"/>
        </a:p>
      </dgm:t>
    </dgm:pt>
    <dgm:pt modelId="{E9F1ADDA-C827-4203-AC46-5F201F331EB4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Screw move in one way.</a:t>
          </a:r>
          <a:endParaRPr lang="en-US" sz="1300" dirty="0">
            <a:solidFill>
              <a:schemeClr val="bg1"/>
            </a:solidFill>
          </a:endParaRPr>
        </a:p>
      </dgm:t>
    </dgm:pt>
    <dgm:pt modelId="{B6B8CCE9-6FC5-4B4D-9742-D7542E8BBD38}" type="parTrans" cxnId="{CB1A6648-780C-44E7-82D6-3179492942D9}">
      <dgm:prSet/>
      <dgm:spPr/>
      <dgm:t>
        <a:bodyPr/>
        <a:lstStyle/>
        <a:p>
          <a:endParaRPr lang="en-US" sz="1100"/>
        </a:p>
      </dgm:t>
    </dgm:pt>
    <dgm:pt modelId="{BFF53A2F-4751-4333-BAE7-D1DFC94D0B49}" type="sibTrans" cxnId="{CB1A6648-780C-44E7-82D6-3179492942D9}">
      <dgm:prSet/>
      <dgm:spPr/>
      <dgm:t>
        <a:bodyPr/>
        <a:lstStyle/>
        <a:p>
          <a:endParaRPr lang="en-US" sz="1100"/>
        </a:p>
      </dgm:t>
    </dgm:pt>
    <dgm:pt modelId="{E73E354E-95CA-416B-A419-F6F1BE0B0F5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Easy donning and doffing</a:t>
          </a:r>
          <a:endParaRPr lang="en-US" sz="1300" dirty="0">
            <a:solidFill>
              <a:schemeClr val="bg1"/>
            </a:solidFill>
          </a:endParaRPr>
        </a:p>
      </dgm:t>
    </dgm:pt>
    <dgm:pt modelId="{3935493F-CA42-4D93-84B5-4715E01CBE5E}" type="parTrans" cxnId="{8CE5E5BB-C247-4D5C-ADB0-186AC79790AE}">
      <dgm:prSet/>
      <dgm:spPr/>
      <dgm:t>
        <a:bodyPr/>
        <a:lstStyle/>
        <a:p>
          <a:endParaRPr lang="en-US" sz="1100"/>
        </a:p>
      </dgm:t>
    </dgm:pt>
    <dgm:pt modelId="{D3B5729C-4F82-45E9-974B-061AD778ECC8}" type="sibTrans" cxnId="{8CE5E5BB-C247-4D5C-ADB0-186AC79790AE}">
      <dgm:prSet/>
      <dgm:spPr/>
      <dgm:t>
        <a:bodyPr/>
        <a:lstStyle/>
        <a:p>
          <a:endParaRPr lang="en-US" sz="1100"/>
        </a:p>
      </dgm:t>
    </dgm:pt>
    <dgm:pt modelId="{321688CA-9618-42A7-A41A-12449805FD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Audible click confirms secure fitting</a:t>
          </a:r>
          <a:endParaRPr lang="en-US" sz="1300" dirty="0">
            <a:solidFill>
              <a:schemeClr val="bg1"/>
            </a:solidFill>
          </a:endParaRPr>
        </a:p>
      </dgm:t>
    </dgm:pt>
    <dgm:pt modelId="{5E24E5CF-A79F-4836-934E-2916E00EF445}" type="parTrans" cxnId="{A58D9506-A28D-4D42-B6AA-2D4D1477AC48}">
      <dgm:prSet/>
      <dgm:spPr/>
      <dgm:t>
        <a:bodyPr/>
        <a:lstStyle/>
        <a:p>
          <a:endParaRPr lang="en-US" sz="1100"/>
        </a:p>
      </dgm:t>
    </dgm:pt>
    <dgm:pt modelId="{2909E471-5E99-4B3E-AB1B-AD14CB4D2084}" type="sibTrans" cxnId="{A58D9506-A28D-4D42-B6AA-2D4D1477AC48}">
      <dgm:prSet/>
      <dgm:spPr/>
      <dgm:t>
        <a:bodyPr/>
        <a:lstStyle/>
        <a:p>
          <a:endParaRPr lang="en-US" sz="1100"/>
        </a:p>
      </dgm:t>
    </dgm:pt>
    <dgm:pt modelId="{A157369E-682D-4443-B27A-4826011A4F0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Alignment within the plumb line</a:t>
          </a:r>
          <a:endParaRPr lang="en-US" sz="1300" dirty="0">
            <a:solidFill>
              <a:schemeClr val="bg1"/>
            </a:solidFill>
          </a:endParaRPr>
        </a:p>
      </dgm:t>
    </dgm:pt>
    <dgm:pt modelId="{3FEDB1E9-F639-4602-9D59-B0975236E878}" type="parTrans" cxnId="{C1C3F727-388B-4BE2-B101-6B0C64A62E7F}">
      <dgm:prSet/>
      <dgm:spPr/>
      <dgm:t>
        <a:bodyPr/>
        <a:lstStyle/>
        <a:p>
          <a:endParaRPr lang="en-US" sz="1100"/>
        </a:p>
      </dgm:t>
    </dgm:pt>
    <dgm:pt modelId="{452E1B44-A0B4-4CA2-8E85-EE8A23C26BE6}" type="sibTrans" cxnId="{C1C3F727-388B-4BE2-B101-6B0C64A62E7F}">
      <dgm:prSet/>
      <dgm:spPr/>
      <dgm:t>
        <a:bodyPr/>
        <a:lstStyle/>
        <a:p>
          <a:endParaRPr lang="en-US" sz="1100"/>
        </a:p>
      </dgm:t>
    </dgm:pt>
    <dgm:pt modelId="{8E1A7556-2B2A-49E8-AA3B-91DF5D2D5BC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100gm</a:t>
          </a:r>
          <a:endParaRPr lang="en-US" sz="1300" dirty="0">
            <a:solidFill>
              <a:schemeClr val="bg1"/>
            </a:solidFill>
          </a:endParaRPr>
        </a:p>
      </dgm:t>
    </dgm:pt>
    <dgm:pt modelId="{15555F28-D655-405A-BB4E-37A9249A6872}" type="parTrans" cxnId="{A8E697D6-C9A9-4263-B8C8-9B040AED5D80}">
      <dgm:prSet/>
      <dgm:spPr/>
      <dgm:t>
        <a:bodyPr/>
        <a:lstStyle/>
        <a:p>
          <a:endParaRPr lang="en-US" sz="1100"/>
        </a:p>
      </dgm:t>
    </dgm:pt>
    <dgm:pt modelId="{E3A2E2A1-6727-4CAE-97B2-E594585A2C7E}" type="sibTrans" cxnId="{A8E697D6-C9A9-4263-B8C8-9B040AED5D80}">
      <dgm:prSet/>
      <dgm:spPr/>
      <dgm:t>
        <a:bodyPr/>
        <a:lstStyle/>
        <a:p>
          <a:endParaRPr lang="en-US" sz="1100"/>
        </a:p>
      </dgm:t>
    </dgm:pt>
    <dgm:pt modelId="{42D2F1E9-1AC8-43EC-AA8A-4684D4A73CC7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Airtight fit with the socket</a:t>
          </a:r>
          <a:endParaRPr lang="en-US" sz="1300" dirty="0">
            <a:solidFill>
              <a:schemeClr val="bg1"/>
            </a:solidFill>
          </a:endParaRPr>
        </a:p>
      </dgm:t>
    </dgm:pt>
    <dgm:pt modelId="{9EC6C1D5-FBF4-4C50-9D2F-8B1B6F78A097}" type="parTrans" cxnId="{8C65D4CB-A5CB-46F0-A8DB-70509DA248A1}">
      <dgm:prSet/>
      <dgm:spPr/>
      <dgm:t>
        <a:bodyPr/>
        <a:lstStyle/>
        <a:p>
          <a:endParaRPr lang="en-US" sz="1100"/>
        </a:p>
      </dgm:t>
    </dgm:pt>
    <dgm:pt modelId="{D219DB8D-BE6D-4F93-963C-8BCB0AE849C7}" type="sibTrans" cxnId="{8C65D4CB-A5CB-46F0-A8DB-70509DA248A1}">
      <dgm:prSet/>
      <dgm:spPr/>
      <dgm:t>
        <a:bodyPr/>
        <a:lstStyle/>
        <a:p>
          <a:endParaRPr lang="en-US" sz="1100"/>
        </a:p>
      </dgm:t>
    </dgm:pt>
    <dgm:pt modelId="{5B13C6D3-36BF-4E2F-B9E1-39816DF875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Fitted height: 40 mm</a:t>
          </a:r>
          <a:endParaRPr lang="en-US" sz="1300" dirty="0">
            <a:solidFill>
              <a:schemeClr val="bg1"/>
            </a:solidFill>
          </a:endParaRPr>
        </a:p>
      </dgm:t>
    </dgm:pt>
    <dgm:pt modelId="{DFE0C90E-D45E-4865-90E5-A56D44BF02C8}" type="parTrans" cxnId="{ACA041FD-F397-4B13-98BB-6392187EC530}">
      <dgm:prSet/>
      <dgm:spPr/>
      <dgm:t>
        <a:bodyPr/>
        <a:lstStyle/>
        <a:p>
          <a:endParaRPr lang="en-US"/>
        </a:p>
      </dgm:t>
    </dgm:pt>
    <dgm:pt modelId="{B7C89703-3071-4B34-8F9B-A7EDE8FC66E7}" type="sibTrans" cxnId="{ACA041FD-F397-4B13-98BB-6392187EC530}">
      <dgm:prSet/>
      <dgm:spPr/>
      <dgm:t>
        <a:bodyPr/>
        <a:lstStyle/>
        <a:p>
          <a:endParaRPr lang="en-US"/>
        </a:p>
      </dgm:t>
    </dgm:pt>
    <dgm:pt modelId="{DF563AAF-C2DB-4E47-AC5D-2BE9D20D348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Pin length: 50mm</a:t>
          </a:r>
          <a:endParaRPr lang="en-US" sz="1300" dirty="0">
            <a:solidFill>
              <a:schemeClr val="bg1"/>
            </a:solidFill>
          </a:endParaRPr>
        </a:p>
      </dgm:t>
    </dgm:pt>
    <dgm:pt modelId="{4B45E47A-048D-4D0F-9CE4-DC2B1FB6AFC1}" type="parTrans" cxnId="{D6380067-DCC8-4F6F-8274-F227382E977A}">
      <dgm:prSet/>
      <dgm:spPr/>
      <dgm:t>
        <a:bodyPr/>
        <a:lstStyle/>
        <a:p>
          <a:endParaRPr lang="en-US"/>
        </a:p>
      </dgm:t>
    </dgm:pt>
    <dgm:pt modelId="{C6AEA0CC-2D31-4703-852B-81946EB097CB}" type="sibTrans" cxnId="{D6380067-DCC8-4F6F-8274-F227382E977A}">
      <dgm:prSet/>
      <dgm:spPr/>
      <dgm:t>
        <a:bodyPr/>
        <a:lstStyle/>
        <a:p>
          <a:endParaRPr lang="en-US"/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 sz="1100">
            <a:solidFill>
              <a:schemeClr val="accent1">
                <a:lumMod val="75000"/>
              </a:schemeClr>
            </a:solidFill>
          </a:endParaRPr>
        </a:p>
      </dgm:t>
    </dgm:pt>
    <dgm:pt modelId="{EB416ADA-98C9-4B44-A76D-945AB7528606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9167B7A9-0B3F-4361-874B-D30A97FCDCAE}" type="parTrans" cxnId="{176473C5-219D-41DA-AF08-2B9F4421734D}">
      <dgm:prSet/>
      <dgm:spPr/>
    </dgm:pt>
    <dgm:pt modelId="{3A1CF710-3E60-49C3-98DE-69F3E0B260EC}" type="sibTrans" cxnId="{176473C5-219D-41DA-AF08-2B9F4421734D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55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ScaleY="102588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31F174C4-F60B-4BF8-834A-1A961263BA7A}" type="presOf" srcId="{3E224EA4-D443-4528-822E-0B92C772AD19}" destId="{CC7B759B-F1D4-4F2C-BB7E-791FBE104AF2}" srcOrd="0" destOrd="0" presId="urn:microsoft.com/office/officeart/2005/8/layout/vList6"/>
    <dgm:cxn modelId="{6FED50AC-2AAA-44EA-81DD-A258209AE478}" type="presOf" srcId="{8E1A7556-2B2A-49E8-AA3B-91DF5D2D5BCC}" destId="{87B707B4-D110-4C8D-B8D3-1546CB14D54A}" srcOrd="0" destOrd="1" presId="urn:microsoft.com/office/officeart/2005/8/layout/vList6"/>
    <dgm:cxn modelId="{C5A079B7-A5B6-4E85-BF05-D69686B50062}" type="presOf" srcId="{02D3836E-589D-4891-9121-4B02C2C592A0}" destId="{0E19D172-3256-4658-9F46-1958403932C0}" srcOrd="0" destOrd="0" presId="urn:microsoft.com/office/officeart/2005/8/layout/vList6"/>
    <dgm:cxn modelId="{C1C3F727-388B-4BE2-B101-6B0C64A62E7F}" srcId="{B0FB85C5-7672-438F-8BFE-E4420319E30B}" destId="{A157369E-682D-4443-B27A-4826011A4F0D}" srcOrd="0" destOrd="0" parTransId="{3FEDB1E9-F639-4602-9D59-B0975236E878}" sibTransId="{452E1B44-A0B4-4CA2-8E85-EE8A23C26BE6}"/>
    <dgm:cxn modelId="{1F44441A-F1C8-4A62-8D86-5C3DE068C008}" type="presOf" srcId="{A157369E-682D-4443-B27A-4826011A4F0D}" destId="{888B6D8E-4266-4CA5-846B-8A088C72A31F}" srcOrd="0" destOrd="0" presId="urn:microsoft.com/office/officeart/2005/8/layout/vList6"/>
    <dgm:cxn modelId="{47BD0F4D-3472-4F81-A9F0-CB61D62DDBDF}" type="presOf" srcId="{B0FB85C5-7672-438F-8BFE-E4420319E30B}" destId="{4372B7C4-E661-41F3-BE2B-00AE1A3F3A1C}" srcOrd="0" destOrd="0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CB1A6648-780C-44E7-82D6-3179492942D9}" srcId="{B0FB85C5-7672-438F-8BFE-E4420319E30B}" destId="{E9F1ADDA-C827-4203-AC46-5F201F331EB4}" srcOrd="2" destOrd="0" parTransId="{B6B8CCE9-6FC5-4B4D-9742-D7542E8BBD38}" sibTransId="{BFF53A2F-4751-4333-BAE7-D1DFC94D0B49}"/>
    <dgm:cxn modelId="{1A699FAE-0253-44FE-AB8B-D538229B133F}" type="presOf" srcId="{5B13C6D3-36BF-4E2F-B9E1-39816DF8756C}" destId="{87B707B4-D110-4C8D-B8D3-1546CB14D54A}" srcOrd="0" destOrd="2" presId="urn:microsoft.com/office/officeart/2005/8/layout/vList6"/>
    <dgm:cxn modelId="{1E0F30DA-A218-4DAD-89E0-C2005671813E}" type="presOf" srcId="{E9F1ADDA-C827-4203-AC46-5F201F331EB4}" destId="{888B6D8E-4266-4CA5-846B-8A088C72A31F}" srcOrd="0" destOrd="2" presId="urn:microsoft.com/office/officeart/2005/8/layout/vList6"/>
    <dgm:cxn modelId="{ACA041FD-F397-4B13-98BB-6392187EC530}" srcId="{72C156E3-47D5-4A2D-96CF-616EA66FF9F9}" destId="{5B13C6D3-36BF-4E2F-B9E1-39816DF8756C}" srcOrd="2" destOrd="0" parTransId="{DFE0C90E-D45E-4865-90E5-A56D44BF02C8}" sibTransId="{B7C89703-3071-4B34-8F9B-A7EDE8FC66E7}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FE3E823B-8758-4EF3-9686-8A2B5A893392}" type="presOf" srcId="{42D2F1E9-1AC8-43EC-AA8A-4684D4A73CC7}" destId="{888B6D8E-4266-4CA5-846B-8A088C72A31F}" srcOrd="0" destOrd="3" presId="urn:microsoft.com/office/officeart/2005/8/layout/vList6"/>
    <dgm:cxn modelId="{75F635F4-625F-424C-8E33-73C420EC2886}" type="presOf" srcId="{F859A755-48AD-4CC0-AE25-62FEB732EFBE}" destId="{CC7B759B-F1D4-4F2C-BB7E-791FBE104AF2}" srcOrd="0" destOrd="1" presId="urn:microsoft.com/office/officeart/2005/8/layout/vList6"/>
    <dgm:cxn modelId="{4DEAC0F3-B4AF-459D-8787-9A51B7A24560}" type="presOf" srcId="{E73E354E-95CA-416B-A419-F6F1BE0B0F52}" destId="{888B6D8E-4266-4CA5-846B-8A088C72A31F}" srcOrd="0" destOrd="4" presId="urn:microsoft.com/office/officeart/2005/8/layout/vList6"/>
    <dgm:cxn modelId="{A8E697D6-C9A9-4263-B8C8-9B040AED5D80}" srcId="{72C156E3-47D5-4A2D-96CF-616EA66FF9F9}" destId="{8E1A7556-2B2A-49E8-AA3B-91DF5D2D5BCC}" srcOrd="1" destOrd="0" parTransId="{15555F28-D655-405A-BB4E-37A9249A6872}" sibTransId="{E3A2E2A1-6727-4CAE-97B2-E594585A2C7E}"/>
    <dgm:cxn modelId="{8CE5E5BB-C247-4D5C-ADB0-186AC79790AE}" srcId="{B0FB85C5-7672-438F-8BFE-E4420319E30B}" destId="{E73E354E-95CA-416B-A419-F6F1BE0B0F52}" srcOrd="4" destOrd="0" parTransId="{3935493F-CA42-4D93-84B5-4715E01CBE5E}" sibTransId="{D3B5729C-4F82-45E9-974B-061AD778ECC8}"/>
    <dgm:cxn modelId="{D6380067-DCC8-4F6F-8274-F227382E977A}" srcId="{72C156E3-47D5-4A2D-96CF-616EA66FF9F9}" destId="{DF563AAF-C2DB-4E47-AC5D-2BE9D20D3488}" srcOrd="3" destOrd="0" parTransId="{4B45E47A-048D-4D0F-9CE4-DC2B1FB6AFC1}" sibTransId="{C6AEA0CC-2D31-4703-852B-81946EB097CB}"/>
    <dgm:cxn modelId="{8C65D4CB-A5CB-46F0-A8DB-70509DA248A1}" srcId="{B0FB85C5-7672-438F-8BFE-E4420319E30B}" destId="{42D2F1E9-1AC8-43EC-AA8A-4684D4A73CC7}" srcOrd="3" destOrd="0" parTransId="{9EC6C1D5-FBF4-4C50-9D2F-8B1B6F78A097}" sibTransId="{D219DB8D-BE6D-4F93-963C-8BCB0AE849C7}"/>
    <dgm:cxn modelId="{50059124-E973-4B00-ADFE-D9B373B7EA2E}" type="presOf" srcId="{72C156E3-47D5-4A2D-96CF-616EA66FF9F9}" destId="{C3885DD5-17FB-4414-932F-EB429EA7A38D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4538288C-6EB1-4AFB-A09E-EABFA7F4110B}" type="presOf" srcId="{DF563AAF-C2DB-4E47-AC5D-2BE9D20D3488}" destId="{87B707B4-D110-4C8D-B8D3-1546CB14D54A}" srcOrd="0" destOrd="3" presId="urn:microsoft.com/office/officeart/2005/8/layout/vList6"/>
    <dgm:cxn modelId="{176473C5-219D-41DA-AF08-2B9F4421734D}" srcId="{72C156E3-47D5-4A2D-96CF-616EA66FF9F9}" destId="{EB416ADA-98C9-4B44-A76D-945AB7528606}" srcOrd="0" destOrd="0" parTransId="{9167B7A9-0B3F-4361-874B-D30A97FCDCAE}" sibTransId="{3A1CF710-3E60-49C3-98DE-69F3E0B260EC}"/>
    <dgm:cxn modelId="{1A88BC01-DB70-4A11-9A6B-F971A75950D7}" type="presOf" srcId="{EB416ADA-98C9-4B44-A76D-945AB7528606}" destId="{87B707B4-D110-4C8D-B8D3-1546CB14D54A}" srcOrd="0" destOrd="0" presId="urn:microsoft.com/office/officeart/2005/8/layout/vList6"/>
    <dgm:cxn modelId="{A58D9506-A28D-4D42-B6AA-2D4D1477AC48}" srcId="{B0FB85C5-7672-438F-8BFE-E4420319E30B}" destId="{321688CA-9618-42A7-A41A-12449805FD23}" srcOrd="1" destOrd="0" parTransId="{5E24E5CF-A79F-4836-934E-2916E00EF445}" sibTransId="{2909E471-5E99-4B3E-AB1B-AD14CB4D2084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2243FF00-704A-4E5B-9BD1-62A753053906}" type="presOf" srcId="{321688CA-9618-42A7-A41A-12449805FD23}" destId="{888B6D8E-4266-4CA5-846B-8A088C72A31F}" srcOrd="0" destOrd="1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28EE7894-D6BF-490A-9DDB-852E0D6A2FCF}" type="presOf" srcId="{26736893-B75F-41CB-8A91-7EE0A9F423C8}" destId="{AF2D923C-34CA-4107-941F-26ADFF207502}" srcOrd="0" destOrd="0" presId="urn:microsoft.com/office/officeart/2005/8/layout/vList6"/>
    <dgm:cxn modelId="{126717E3-7266-402B-BD2E-48E1AB94AE7C}" type="presParOf" srcId="{AF2D923C-34CA-4107-941F-26ADFF207502}" destId="{C6D8A186-BF17-4CAD-947E-F5B22449250C}" srcOrd="0" destOrd="0" presId="urn:microsoft.com/office/officeart/2005/8/layout/vList6"/>
    <dgm:cxn modelId="{F29C00CF-FF8C-456A-9B19-438801C04B5F}" type="presParOf" srcId="{C6D8A186-BF17-4CAD-947E-F5B22449250C}" destId="{0E19D172-3256-4658-9F46-1958403932C0}" srcOrd="0" destOrd="0" presId="urn:microsoft.com/office/officeart/2005/8/layout/vList6"/>
    <dgm:cxn modelId="{F533DA76-C4BE-42B3-9CDA-8D3E92CC619E}" type="presParOf" srcId="{C6D8A186-BF17-4CAD-947E-F5B22449250C}" destId="{CC7B759B-F1D4-4F2C-BB7E-791FBE104AF2}" srcOrd="1" destOrd="0" presId="urn:microsoft.com/office/officeart/2005/8/layout/vList6"/>
    <dgm:cxn modelId="{2A685E9D-1DE4-4007-94B0-A9FFE88F738F}" type="presParOf" srcId="{AF2D923C-34CA-4107-941F-26ADFF207502}" destId="{1EC17FF8-4223-4328-A6E0-FE811763A920}" srcOrd="1" destOrd="0" presId="urn:microsoft.com/office/officeart/2005/8/layout/vList6"/>
    <dgm:cxn modelId="{54E89ED4-017C-4736-8814-82284D927866}" type="presParOf" srcId="{AF2D923C-34CA-4107-941F-26ADFF207502}" destId="{723D7873-7964-4DE0-8DCA-BFA03A5241F5}" srcOrd="2" destOrd="0" presId="urn:microsoft.com/office/officeart/2005/8/layout/vList6"/>
    <dgm:cxn modelId="{59BA4AD0-01D0-4BD1-A49A-66A5437DF4DE}" type="presParOf" srcId="{723D7873-7964-4DE0-8DCA-BFA03A5241F5}" destId="{4372B7C4-E661-41F3-BE2B-00AE1A3F3A1C}" srcOrd="0" destOrd="0" presId="urn:microsoft.com/office/officeart/2005/8/layout/vList6"/>
    <dgm:cxn modelId="{5DDF9086-2ECF-4D1C-974E-08FB76F5D353}" type="presParOf" srcId="{723D7873-7964-4DE0-8DCA-BFA03A5241F5}" destId="{888B6D8E-4266-4CA5-846B-8A088C72A31F}" srcOrd="1" destOrd="0" presId="urn:microsoft.com/office/officeart/2005/8/layout/vList6"/>
    <dgm:cxn modelId="{925ED884-30ED-4358-8016-B04ED4AB681D}" type="presParOf" srcId="{AF2D923C-34CA-4107-941F-26ADFF207502}" destId="{84F46D7E-458A-4BFC-B482-7A35F01868FA}" srcOrd="3" destOrd="0" presId="urn:microsoft.com/office/officeart/2005/8/layout/vList6"/>
    <dgm:cxn modelId="{FC5686ED-3843-46D3-985A-EEDA901541BD}" type="presParOf" srcId="{AF2D923C-34CA-4107-941F-26ADFF207502}" destId="{60482929-8A90-43B4-9372-03DDA9143B69}" srcOrd="4" destOrd="0" presId="urn:microsoft.com/office/officeart/2005/8/layout/vList6"/>
    <dgm:cxn modelId="{C9405BBA-5580-4EFF-92EF-6727BBBE3C6E}" type="presParOf" srcId="{60482929-8A90-43B4-9372-03DDA9143B69}" destId="{C3885DD5-17FB-4414-932F-EB429EA7A38D}" srcOrd="0" destOrd="0" presId="urn:microsoft.com/office/officeart/2005/8/layout/vList6"/>
    <dgm:cxn modelId="{CC9A7AFF-4CCB-4EFF-9E2F-9E45472B686D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3E6C384-EB69-475E-92B0-31868A82E00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742E55-8778-40A3-86CE-B85662CB1C90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</a:effectLst>
            </a:rPr>
            <a:t>GAIT training</a:t>
          </a:r>
          <a:endParaRPr lang="en-US" dirty="0">
            <a:effectLst>
              <a:glow rad="101600">
                <a:schemeClr val="tx1">
                  <a:lumMod val="85000"/>
                  <a:lumOff val="15000"/>
                  <a:alpha val="60000"/>
                </a:schemeClr>
              </a:glow>
            </a:effectLst>
          </a:endParaRPr>
        </a:p>
      </dgm:t>
    </dgm:pt>
    <dgm:pt modelId="{4675B197-16DB-4604-B063-8FF309A63337}" type="parTrans" cxnId="{063D725E-A45E-4438-8EE0-1C2AC792423E}">
      <dgm:prSet/>
      <dgm:spPr/>
      <dgm:t>
        <a:bodyPr/>
        <a:lstStyle/>
        <a:p>
          <a:endParaRPr lang="en-US"/>
        </a:p>
      </dgm:t>
    </dgm:pt>
    <dgm:pt modelId="{A3FC8FE4-2955-4DA9-B1F9-E56A4EC6968D}" type="sibTrans" cxnId="{063D725E-A45E-4438-8EE0-1C2AC792423E}">
      <dgm:prSet/>
      <dgm:spPr/>
      <dgm:t>
        <a:bodyPr/>
        <a:lstStyle/>
        <a:p>
          <a:endParaRPr lang="en-US"/>
        </a:p>
      </dgm:t>
    </dgm:pt>
    <dgm:pt modelId="{3D468BA6-0237-4CA8-95FC-9881D8485666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Parallel bars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rgbClr val="002060">
                  <a:alpha val="60000"/>
                </a:srgb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630C818-3219-4762-BE74-C9FAF0AC95D1}" type="parTrans" cxnId="{BB3743AA-1BFA-4E3E-B4DC-11C40F34330E}">
      <dgm:prSet/>
      <dgm:spPr/>
      <dgm:t>
        <a:bodyPr/>
        <a:lstStyle/>
        <a:p>
          <a:endParaRPr lang="en-US"/>
        </a:p>
      </dgm:t>
    </dgm:pt>
    <dgm:pt modelId="{2930A85E-4280-4E26-9731-DB3D16CF15FE}" type="sibTrans" cxnId="{BB3743AA-1BFA-4E3E-B4DC-11C40F34330E}">
      <dgm:prSet/>
      <dgm:spPr/>
      <dgm:t>
        <a:bodyPr/>
        <a:lstStyle/>
        <a:p>
          <a:endParaRPr lang="en-US"/>
        </a:p>
      </dgm:t>
    </dgm:pt>
    <dgm:pt modelId="{20EA7F7E-25F8-42A8-95C3-FF602A8713E9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Stairs &amp; Ramp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rgbClr val="002060">
                  <a:alpha val="60000"/>
                </a:srgb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9BC33AE-36F3-46B9-8360-BBD95380A0DB}" type="parTrans" cxnId="{61EF608F-D9DA-42A2-B650-5022B81E8401}">
      <dgm:prSet/>
      <dgm:spPr/>
      <dgm:t>
        <a:bodyPr/>
        <a:lstStyle/>
        <a:p>
          <a:endParaRPr lang="en-US"/>
        </a:p>
      </dgm:t>
    </dgm:pt>
    <dgm:pt modelId="{3D5732EC-FC03-45BD-A83A-D618A423A1BE}" type="sibTrans" cxnId="{61EF608F-D9DA-42A2-B650-5022B81E8401}">
      <dgm:prSet/>
      <dgm:spPr/>
      <dgm:t>
        <a:bodyPr/>
        <a:lstStyle/>
        <a:p>
          <a:endParaRPr lang="en-US"/>
        </a:p>
      </dgm:t>
    </dgm:pt>
    <dgm:pt modelId="{F4CB3A23-3F4B-4DB6-99BE-BF31A7766F6E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Bio-Feedback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rgbClr val="002060">
                  <a:alpha val="60000"/>
                </a:srgb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3379EF8-F887-4C8F-B9A4-465244CBACBC}" type="parTrans" cxnId="{401D935D-B2DF-4FAB-850F-5DA5EADFA269}">
      <dgm:prSet/>
      <dgm:spPr/>
      <dgm:t>
        <a:bodyPr/>
        <a:lstStyle/>
        <a:p>
          <a:endParaRPr lang="en-US"/>
        </a:p>
      </dgm:t>
    </dgm:pt>
    <dgm:pt modelId="{C9E1614C-E447-4C27-96B2-FA65B42F53C1}" type="sibTrans" cxnId="{401D935D-B2DF-4FAB-850F-5DA5EADFA269}">
      <dgm:prSet/>
      <dgm:spPr/>
      <dgm:t>
        <a:bodyPr/>
        <a:lstStyle/>
        <a:p>
          <a:endParaRPr lang="en-US"/>
        </a:p>
      </dgm:t>
    </dgm:pt>
    <dgm:pt modelId="{C55DF45D-77F0-4866-BE8D-870F89772933}" type="pres">
      <dgm:prSet presAssocID="{73E6C384-EB69-475E-92B0-31868A82E0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E87BC0C-AA51-4F4C-9B38-120E0A912A67}" type="pres">
      <dgm:prSet presAssocID="{7D742E55-8778-40A3-86CE-B85662CB1C90}" presName="root" presStyleCnt="0"/>
      <dgm:spPr/>
    </dgm:pt>
    <dgm:pt modelId="{77B33782-3F8D-4B8E-8630-56672C29B23B}" type="pres">
      <dgm:prSet presAssocID="{7D742E55-8778-40A3-86CE-B85662CB1C90}" presName="rootComposite" presStyleCnt="0"/>
      <dgm:spPr/>
    </dgm:pt>
    <dgm:pt modelId="{D57FCA54-005E-430D-BF7A-68D0FBB94C3B}" type="pres">
      <dgm:prSet presAssocID="{7D742E55-8778-40A3-86CE-B85662CB1C90}" presName="rootText" presStyleLbl="node1" presStyleIdx="0" presStyleCnt="1" custScaleX="145848" custLinFactNeighborX="-4321"/>
      <dgm:spPr/>
      <dgm:t>
        <a:bodyPr/>
        <a:lstStyle/>
        <a:p>
          <a:endParaRPr lang="en-US"/>
        </a:p>
      </dgm:t>
    </dgm:pt>
    <dgm:pt modelId="{D82BE256-FDE7-4EED-A187-C21B81EB7B2F}" type="pres">
      <dgm:prSet presAssocID="{7D742E55-8778-40A3-86CE-B85662CB1C90}" presName="rootConnector" presStyleLbl="node1" presStyleIdx="0" presStyleCnt="1"/>
      <dgm:spPr/>
      <dgm:t>
        <a:bodyPr/>
        <a:lstStyle/>
        <a:p>
          <a:endParaRPr lang="en-US"/>
        </a:p>
      </dgm:t>
    </dgm:pt>
    <dgm:pt modelId="{9FFF4CC5-DE67-4E46-B867-E88332C73FDA}" type="pres">
      <dgm:prSet presAssocID="{7D742E55-8778-40A3-86CE-B85662CB1C90}" presName="childShape" presStyleCnt="0"/>
      <dgm:spPr/>
    </dgm:pt>
    <dgm:pt modelId="{C2CF6B39-CCDC-4C0F-90C2-5848E9F43649}" type="pres">
      <dgm:prSet presAssocID="{E630C818-3219-4762-BE74-C9FAF0AC95D1}" presName="Name13" presStyleLbl="parChTrans1D2" presStyleIdx="0" presStyleCnt="3"/>
      <dgm:spPr/>
      <dgm:t>
        <a:bodyPr/>
        <a:lstStyle/>
        <a:p>
          <a:endParaRPr lang="en-US"/>
        </a:p>
      </dgm:t>
    </dgm:pt>
    <dgm:pt modelId="{B0BE4A82-144F-4DB2-AE2E-45A6238BDE5A}" type="pres">
      <dgm:prSet presAssocID="{3D468BA6-0237-4CA8-95FC-9881D8485666}" presName="childText" presStyleLbl="bgAcc1" presStyleIdx="0" presStyleCnt="3" custScaleX="119158" custScaleY="100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A7C83-DCDA-4EF4-B986-11D7C19583CE}" type="pres">
      <dgm:prSet presAssocID="{D9BC33AE-36F3-46B9-8360-BBD95380A0DB}" presName="Name13" presStyleLbl="parChTrans1D2" presStyleIdx="1" presStyleCnt="3"/>
      <dgm:spPr/>
      <dgm:t>
        <a:bodyPr/>
        <a:lstStyle/>
        <a:p>
          <a:endParaRPr lang="en-US"/>
        </a:p>
      </dgm:t>
    </dgm:pt>
    <dgm:pt modelId="{F9086981-C015-4BDF-973B-EC5F1BD65F80}" type="pres">
      <dgm:prSet presAssocID="{20EA7F7E-25F8-42A8-95C3-FF602A8713E9}" presName="childText" presStyleLbl="bgAcc1" presStyleIdx="1" presStyleCnt="3" custScaleX="118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10EA74-813A-4974-8CF4-2816EB58AA41}" type="pres">
      <dgm:prSet presAssocID="{D3379EF8-F887-4C8F-B9A4-465244CBACBC}" presName="Name13" presStyleLbl="parChTrans1D2" presStyleIdx="2" presStyleCnt="3"/>
      <dgm:spPr/>
      <dgm:t>
        <a:bodyPr/>
        <a:lstStyle/>
        <a:p>
          <a:endParaRPr lang="en-US"/>
        </a:p>
      </dgm:t>
    </dgm:pt>
    <dgm:pt modelId="{006D2A6D-8D3A-4773-BF04-D4752A4AB2BB}" type="pres">
      <dgm:prSet presAssocID="{F4CB3A23-3F4B-4DB6-99BE-BF31A7766F6E}" presName="childText" presStyleLbl="bgAcc1" presStyleIdx="2" presStyleCnt="3" custScaleX="1189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A42760-F6B7-4BD4-9102-092C089E66B4}" type="presOf" srcId="{73E6C384-EB69-475E-92B0-31868A82E007}" destId="{C55DF45D-77F0-4866-BE8D-870F89772933}" srcOrd="0" destOrd="0" presId="urn:microsoft.com/office/officeart/2005/8/layout/hierarchy3"/>
    <dgm:cxn modelId="{3ADC9684-46DF-49B9-B3CE-BD237BD687B9}" type="presOf" srcId="{D3379EF8-F887-4C8F-B9A4-465244CBACBC}" destId="{3510EA74-813A-4974-8CF4-2816EB58AA41}" srcOrd="0" destOrd="0" presId="urn:microsoft.com/office/officeart/2005/8/layout/hierarchy3"/>
    <dgm:cxn modelId="{063D725E-A45E-4438-8EE0-1C2AC792423E}" srcId="{73E6C384-EB69-475E-92B0-31868A82E007}" destId="{7D742E55-8778-40A3-86CE-B85662CB1C90}" srcOrd="0" destOrd="0" parTransId="{4675B197-16DB-4604-B063-8FF309A63337}" sibTransId="{A3FC8FE4-2955-4DA9-B1F9-E56A4EC6968D}"/>
    <dgm:cxn modelId="{72244AF3-E8B8-41CD-8D69-88292CD8A85D}" type="presOf" srcId="{7D742E55-8778-40A3-86CE-B85662CB1C90}" destId="{D57FCA54-005E-430D-BF7A-68D0FBB94C3B}" srcOrd="0" destOrd="0" presId="urn:microsoft.com/office/officeart/2005/8/layout/hierarchy3"/>
    <dgm:cxn modelId="{552757A0-A43C-4405-8CB9-47DB42348200}" type="presOf" srcId="{E630C818-3219-4762-BE74-C9FAF0AC95D1}" destId="{C2CF6B39-CCDC-4C0F-90C2-5848E9F43649}" srcOrd="0" destOrd="0" presId="urn:microsoft.com/office/officeart/2005/8/layout/hierarchy3"/>
    <dgm:cxn modelId="{243EBD04-F1F6-4AA7-B030-E0ED4889CEA1}" type="presOf" srcId="{3D468BA6-0237-4CA8-95FC-9881D8485666}" destId="{B0BE4A82-144F-4DB2-AE2E-45A6238BDE5A}" srcOrd="0" destOrd="0" presId="urn:microsoft.com/office/officeart/2005/8/layout/hierarchy3"/>
    <dgm:cxn modelId="{BB3743AA-1BFA-4E3E-B4DC-11C40F34330E}" srcId="{7D742E55-8778-40A3-86CE-B85662CB1C90}" destId="{3D468BA6-0237-4CA8-95FC-9881D8485666}" srcOrd="0" destOrd="0" parTransId="{E630C818-3219-4762-BE74-C9FAF0AC95D1}" sibTransId="{2930A85E-4280-4E26-9731-DB3D16CF15FE}"/>
    <dgm:cxn modelId="{CD962E6A-F6DD-4302-91A4-41A89AFB1865}" type="presOf" srcId="{F4CB3A23-3F4B-4DB6-99BE-BF31A7766F6E}" destId="{006D2A6D-8D3A-4773-BF04-D4752A4AB2BB}" srcOrd="0" destOrd="0" presId="urn:microsoft.com/office/officeart/2005/8/layout/hierarchy3"/>
    <dgm:cxn modelId="{61EF608F-D9DA-42A2-B650-5022B81E8401}" srcId="{7D742E55-8778-40A3-86CE-B85662CB1C90}" destId="{20EA7F7E-25F8-42A8-95C3-FF602A8713E9}" srcOrd="1" destOrd="0" parTransId="{D9BC33AE-36F3-46B9-8360-BBD95380A0DB}" sibTransId="{3D5732EC-FC03-45BD-A83A-D618A423A1BE}"/>
    <dgm:cxn modelId="{A98D6F4A-8793-4E0C-8BFC-1A77E6A990F7}" type="presOf" srcId="{20EA7F7E-25F8-42A8-95C3-FF602A8713E9}" destId="{F9086981-C015-4BDF-973B-EC5F1BD65F80}" srcOrd="0" destOrd="0" presId="urn:microsoft.com/office/officeart/2005/8/layout/hierarchy3"/>
    <dgm:cxn modelId="{8A6E1A86-BC77-49DB-B148-AC5AC26C1F40}" type="presOf" srcId="{7D742E55-8778-40A3-86CE-B85662CB1C90}" destId="{D82BE256-FDE7-4EED-A187-C21B81EB7B2F}" srcOrd="1" destOrd="0" presId="urn:microsoft.com/office/officeart/2005/8/layout/hierarchy3"/>
    <dgm:cxn modelId="{401D935D-B2DF-4FAB-850F-5DA5EADFA269}" srcId="{7D742E55-8778-40A3-86CE-B85662CB1C90}" destId="{F4CB3A23-3F4B-4DB6-99BE-BF31A7766F6E}" srcOrd="2" destOrd="0" parTransId="{D3379EF8-F887-4C8F-B9A4-465244CBACBC}" sibTransId="{C9E1614C-E447-4C27-96B2-FA65B42F53C1}"/>
    <dgm:cxn modelId="{0B6D65AA-EEED-42FC-866A-0496392C8DDF}" type="presOf" srcId="{D9BC33AE-36F3-46B9-8360-BBD95380A0DB}" destId="{F6FA7C83-DCDA-4EF4-B986-11D7C19583CE}" srcOrd="0" destOrd="0" presId="urn:microsoft.com/office/officeart/2005/8/layout/hierarchy3"/>
    <dgm:cxn modelId="{C235F335-DFD3-4465-9D35-13025FA6CDA9}" type="presParOf" srcId="{C55DF45D-77F0-4866-BE8D-870F89772933}" destId="{5E87BC0C-AA51-4F4C-9B38-120E0A912A67}" srcOrd="0" destOrd="0" presId="urn:microsoft.com/office/officeart/2005/8/layout/hierarchy3"/>
    <dgm:cxn modelId="{F3F20E9D-F099-4B1F-9D05-3D60219F3B2A}" type="presParOf" srcId="{5E87BC0C-AA51-4F4C-9B38-120E0A912A67}" destId="{77B33782-3F8D-4B8E-8630-56672C29B23B}" srcOrd="0" destOrd="0" presId="urn:microsoft.com/office/officeart/2005/8/layout/hierarchy3"/>
    <dgm:cxn modelId="{BFC0D8EC-F33E-4E6F-AEF9-F6DA5C77075A}" type="presParOf" srcId="{77B33782-3F8D-4B8E-8630-56672C29B23B}" destId="{D57FCA54-005E-430D-BF7A-68D0FBB94C3B}" srcOrd="0" destOrd="0" presId="urn:microsoft.com/office/officeart/2005/8/layout/hierarchy3"/>
    <dgm:cxn modelId="{9C1BC035-18EF-4977-B5D9-FEB53FAE5E0C}" type="presParOf" srcId="{77B33782-3F8D-4B8E-8630-56672C29B23B}" destId="{D82BE256-FDE7-4EED-A187-C21B81EB7B2F}" srcOrd="1" destOrd="0" presId="urn:microsoft.com/office/officeart/2005/8/layout/hierarchy3"/>
    <dgm:cxn modelId="{028C3196-EA25-4672-8B4F-B004A67DEFFC}" type="presParOf" srcId="{5E87BC0C-AA51-4F4C-9B38-120E0A912A67}" destId="{9FFF4CC5-DE67-4E46-B867-E88332C73FDA}" srcOrd="1" destOrd="0" presId="urn:microsoft.com/office/officeart/2005/8/layout/hierarchy3"/>
    <dgm:cxn modelId="{35DFEDF5-3C49-4B4A-80AA-1C6492F1BBEA}" type="presParOf" srcId="{9FFF4CC5-DE67-4E46-B867-E88332C73FDA}" destId="{C2CF6B39-CCDC-4C0F-90C2-5848E9F43649}" srcOrd="0" destOrd="0" presId="urn:microsoft.com/office/officeart/2005/8/layout/hierarchy3"/>
    <dgm:cxn modelId="{8A62D6A9-29E0-4427-AF66-4B24B1A8EA0E}" type="presParOf" srcId="{9FFF4CC5-DE67-4E46-B867-E88332C73FDA}" destId="{B0BE4A82-144F-4DB2-AE2E-45A6238BDE5A}" srcOrd="1" destOrd="0" presId="urn:microsoft.com/office/officeart/2005/8/layout/hierarchy3"/>
    <dgm:cxn modelId="{3B989FB8-4371-4E38-9CB5-283B72EE7541}" type="presParOf" srcId="{9FFF4CC5-DE67-4E46-B867-E88332C73FDA}" destId="{F6FA7C83-DCDA-4EF4-B986-11D7C19583CE}" srcOrd="2" destOrd="0" presId="urn:microsoft.com/office/officeart/2005/8/layout/hierarchy3"/>
    <dgm:cxn modelId="{6AA19DB1-C8C0-47B1-84A2-00A89B305F14}" type="presParOf" srcId="{9FFF4CC5-DE67-4E46-B867-E88332C73FDA}" destId="{F9086981-C015-4BDF-973B-EC5F1BD65F80}" srcOrd="3" destOrd="0" presId="urn:microsoft.com/office/officeart/2005/8/layout/hierarchy3"/>
    <dgm:cxn modelId="{BD09A8CE-4C07-46BD-911D-19A235C5999B}" type="presParOf" srcId="{9FFF4CC5-DE67-4E46-B867-E88332C73FDA}" destId="{3510EA74-813A-4974-8CF4-2816EB58AA41}" srcOrd="4" destOrd="0" presId="urn:microsoft.com/office/officeart/2005/8/layout/hierarchy3"/>
    <dgm:cxn modelId="{83636A5A-B82B-4A4E-803E-0C3E333FBC00}" type="presParOf" srcId="{9FFF4CC5-DE67-4E46-B867-E88332C73FDA}" destId="{006D2A6D-8D3A-4773-BF04-D4752A4AB2BB}" srcOrd="5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Function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Type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Provide a platform for construction of rest of the prosthesis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SACH Foot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69099CF2-BF42-4B58-8E09-23B5A889DD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Single axis</a:t>
          </a:r>
          <a:endParaRPr lang="en-US" sz="1300" dirty="0">
            <a:solidFill>
              <a:schemeClr val="bg1"/>
            </a:solidFill>
          </a:endParaRPr>
        </a:p>
      </dgm:t>
    </dgm:pt>
    <dgm:pt modelId="{1608E33F-9F3A-4833-838D-19D84ADEA696}" type="parTrans" cxnId="{EB937F77-65A2-4968-89C5-ECB189872A23}">
      <dgm:prSet/>
      <dgm:spPr/>
      <dgm:t>
        <a:bodyPr/>
        <a:lstStyle/>
        <a:p>
          <a:endParaRPr lang="en-US"/>
        </a:p>
      </dgm:t>
    </dgm:pt>
    <dgm:pt modelId="{982A3FB9-07C0-4619-96A1-264A0EDCA93D}" type="sibTrans" cxnId="{EB937F77-65A2-4968-89C5-ECB189872A23}">
      <dgm:prSet/>
      <dgm:spPr/>
      <dgm:t>
        <a:bodyPr/>
        <a:lstStyle/>
        <a:p>
          <a:endParaRPr lang="en-US"/>
        </a:p>
      </dgm:t>
    </dgm:pt>
    <dgm:pt modelId="{D1335EBA-86F2-4280-9304-8DDF6286C13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Dynamic foot</a:t>
          </a:r>
          <a:endParaRPr lang="en-US" sz="1300" dirty="0">
            <a:solidFill>
              <a:schemeClr val="bg1"/>
            </a:solidFill>
          </a:endParaRPr>
        </a:p>
      </dgm:t>
    </dgm:pt>
    <dgm:pt modelId="{086D0D9D-63E1-4979-B9FC-7E94D62CBFA0}" type="parTrans" cxnId="{937B2BF2-9C46-4295-B0F5-BA06BFE95CA9}">
      <dgm:prSet/>
      <dgm:spPr/>
      <dgm:t>
        <a:bodyPr/>
        <a:lstStyle/>
        <a:p>
          <a:endParaRPr lang="en-US"/>
        </a:p>
      </dgm:t>
    </dgm:pt>
    <dgm:pt modelId="{F20B312C-0E0A-4752-B9A5-86AFA6737E0C}" type="sibTrans" cxnId="{937B2BF2-9C46-4295-B0F5-BA06BFE95CA9}">
      <dgm:prSet/>
      <dgm:spPr/>
      <dgm:t>
        <a:bodyPr/>
        <a:lstStyle/>
        <a:p>
          <a:endParaRPr lang="en-US"/>
        </a:p>
      </dgm:t>
    </dgm:pt>
    <dgm:pt modelId="{DD2C1D5D-F690-4EBE-A89A-681153A4159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Withstands body weight</a:t>
          </a:r>
          <a:endParaRPr lang="en-US" sz="1300" dirty="0">
            <a:solidFill>
              <a:schemeClr val="bg1"/>
            </a:solidFill>
          </a:endParaRPr>
        </a:p>
      </dgm:t>
    </dgm:pt>
    <dgm:pt modelId="{DE02063A-D9BB-4F84-8146-D5D02F8E0442}" type="parTrans" cxnId="{04782C5B-8D44-44FE-A756-84E8768514A0}">
      <dgm:prSet/>
      <dgm:spPr/>
      <dgm:t>
        <a:bodyPr/>
        <a:lstStyle/>
        <a:p>
          <a:endParaRPr lang="en-US"/>
        </a:p>
      </dgm:t>
    </dgm:pt>
    <dgm:pt modelId="{79BDF871-7240-47B6-8F21-7E24D54F8C86}" type="sibTrans" cxnId="{04782C5B-8D44-44FE-A756-84E8768514A0}">
      <dgm:prSet/>
      <dgm:spPr/>
      <dgm:t>
        <a:bodyPr/>
        <a:lstStyle/>
        <a:p>
          <a:endParaRPr lang="en-US"/>
        </a:p>
      </dgm:t>
    </dgm:pt>
    <dgm:pt modelId="{8230EF4D-2914-427A-8A0D-88EF3D36697F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Flexibility to accommodate uneven terrain</a:t>
          </a:r>
          <a:endParaRPr lang="en-US" sz="1300" dirty="0">
            <a:solidFill>
              <a:schemeClr val="bg1"/>
            </a:solidFill>
          </a:endParaRPr>
        </a:p>
      </dgm:t>
    </dgm:pt>
    <dgm:pt modelId="{7634A05D-06D2-47E3-B07A-3D3F7BF73B85}" type="parTrans" cxnId="{BB2EDA20-F25D-4BC7-9BD4-1EF8AD530C77}">
      <dgm:prSet/>
      <dgm:spPr/>
      <dgm:t>
        <a:bodyPr/>
        <a:lstStyle/>
        <a:p>
          <a:endParaRPr lang="en-US"/>
        </a:p>
      </dgm:t>
    </dgm:pt>
    <dgm:pt modelId="{1C16EA40-A7A7-42E4-B6D0-A2C7F8E67AA1}" type="sibTrans" cxnId="{BB2EDA20-F25D-4BC7-9BD4-1EF8AD530C77}">
      <dgm:prSet/>
      <dgm:spPr/>
      <dgm:t>
        <a:bodyPr/>
        <a:lstStyle/>
        <a:p>
          <a:endParaRPr lang="en-US"/>
        </a:p>
      </dgm:t>
    </dgm:pt>
    <dgm:pt modelId="{7B0C7E8F-4A41-4F0E-984B-93D8938096DC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0825B4D5-64AE-4490-A11D-E6988B267C75}" type="parTrans" cxnId="{1D83B612-18F6-4CE8-9371-95CD3F9CFD63}">
      <dgm:prSet/>
      <dgm:spPr/>
      <dgm:t>
        <a:bodyPr/>
        <a:lstStyle/>
        <a:p>
          <a:endParaRPr lang="en-US"/>
        </a:p>
      </dgm:t>
    </dgm:pt>
    <dgm:pt modelId="{047E5503-7486-40D4-834D-2FE59EC1A4F9}" type="sibTrans" cxnId="{1D83B612-18F6-4CE8-9371-95CD3F9CFD63}">
      <dgm:prSet/>
      <dgm:spPr/>
      <dgm:t>
        <a:bodyPr/>
        <a:lstStyle/>
        <a:p>
          <a:endParaRPr lang="en-US"/>
        </a:p>
      </dgm:t>
    </dgm:pt>
    <dgm:pt modelId="{32E41810-20A0-4BD0-B903-3ADAAB0C0B52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Offers smooth roll over during stance phase</a:t>
          </a:r>
          <a:endParaRPr lang="en-US" sz="1300" dirty="0">
            <a:solidFill>
              <a:schemeClr val="bg1"/>
            </a:solidFill>
          </a:endParaRPr>
        </a:p>
      </dgm:t>
    </dgm:pt>
    <dgm:pt modelId="{0B1BF86B-95FB-4869-AB76-E007EB892DB8}" type="parTrans" cxnId="{EFC06708-A3ED-489D-9BD7-B07B172440FD}">
      <dgm:prSet/>
      <dgm:spPr/>
      <dgm:t>
        <a:bodyPr/>
        <a:lstStyle/>
        <a:p>
          <a:endParaRPr lang="en-US"/>
        </a:p>
      </dgm:t>
    </dgm:pt>
    <dgm:pt modelId="{D376CAAD-0B51-42EF-91AF-75E47009F768}" type="sibTrans" cxnId="{EFC06708-A3ED-489D-9BD7-B07B172440FD}">
      <dgm:prSet/>
      <dgm:spPr/>
      <dgm:t>
        <a:bodyPr/>
        <a:lstStyle/>
        <a:p>
          <a:endParaRPr lang="en-US"/>
        </a:p>
      </dgm:t>
    </dgm:pt>
    <dgm:pt modelId="{DE7CB143-B155-4240-86B8-05D4770B6C7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96195847-1F00-4CC0-BA76-02243AB8C5BD}" type="parTrans" cxnId="{730137AC-EF50-476B-80E7-AD6965C771B4}">
      <dgm:prSet/>
      <dgm:spPr/>
      <dgm:t>
        <a:bodyPr/>
        <a:lstStyle/>
        <a:p>
          <a:endParaRPr lang="en-US"/>
        </a:p>
      </dgm:t>
    </dgm:pt>
    <dgm:pt modelId="{3E89CDB8-2782-474D-B9A7-A644FB1E5FEE}" type="sibTrans" cxnId="{730137AC-EF50-476B-80E7-AD6965C771B4}">
      <dgm:prSet/>
      <dgm:spPr/>
      <dgm:t>
        <a:bodyPr/>
        <a:lstStyle/>
        <a:p>
          <a:endParaRPr lang="en-US"/>
        </a:p>
      </dgm:t>
    </dgm:pt>
    <dgm:pt modelId="{1B037E77-1765-4177-8198-1F1BA367B6C5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Carbon foot</a:t>
          </a:r>
          <a:endParaRPr lang="en-US" sz="1300" dirty="0">
            <a:solidFill>
              <a:schemeClr val="bg1"/>
            </a:solidFill>
          </a:endParaRPr>
        </a:p>
      </dgm:t>
    </dgm:pt>
    <dgm:pt modelId="{6D27DADD-8EDE-4DDE-BA26-F9787BB2395D}" type="parTrans" cxnId="{D390C620-B657-4C86-B175-22F6C9DE18A9}">
      <dgm:prSet/>
      <dgm:spPr/>
      <dgm:t>
        <a:bodyPr/>
        <a:lstStyle/>
        <a:p>
          <a:endParaRPr lang="en-US"/>
        </a:p>
      </dgm:t>
    </dgm:pt>
    <dgm:pt modelId="{EC243EF8-10EB-4F89-B2B1-1588DAFB6E5A}" type="sibTrans" cxnId="{D390C620-B657-4C86-B175-22F6C9DE18A9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2" custScaleX="22757" custScaleY="34519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2" custScaleX="113701" custScaleY="30050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2" custScaleX="23620" custScaleY="34519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2" custScaleX="113632" custScaleY="29360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C32CC0ED-A609-4ABC-916D-C8C64C904DD0}" type="presOf" srcId="{32E41810-20A0-4BD0-B903-3ADAAB0C0B52}" destId="{CC7B759B-F1D4-4F2C-BB7E-791FBE104AF2}" srcOrd="0" destOrd="2" presId="urn:microsoft.com/office/officeart/2005/8/layout/vList6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DD2CAAD0-233D-4C70-B20B-6B6589058987}" type="presOf" srcId="{02D3836E-589D-4891-9121-4B02C2C592A0}" destId="{0E19D172-3256-4658-9F46-1958403932C0}" srcOrd="0" destOrd="0" presId="urn:microsoft.com/office/officeart/2005/8/layout/vList6"/>
    <dgm:cxn modelId="{EB937F77-65A2-4968-89C5-ECB189872A23}" srcId="{B0FB85C5-7672-438F-8BFE-E4420319E30B}" destId="{69099CF2-BF42-4B58-8E09-23B5A889DDEF}" srcOrd="2" destOrd="0" parTransId="{1608E33F-9F3A-4833-838D-19D84ADEA696}" sibTransId="{982A3FB9-07C0-4619-96A1-264A0EDCA93D}"/>
    <dgm:cxn modelId="{BB2EDA20-F25D-4BC7-9BD4-1EF8AD530C77}" srcId="{02D3836E-589D-4891-9121-4B02C2C592A0}" destId="{8230EF4D-2914-427A-8A0D-88EF3D36697F}" srcOrd="3" destOrd="0" parTransId="{7634A05D-06D2-47E3-B07A-3D3F7BF73B85}" sibTransId="{1C16EA40-A7A7-42E4-B6D0-A2C7F8E67AA1}"/>
    <dgm:cxn modelId="{04782C5B-8D44-44FE-A756-84E8768514A0}" srcId="{02D3836E-589D-4891-9121-4B02C2C592A0}" destId="{DD2C1D5D-F690-4EBE-A89A-681153A4159F}" srcOrd="1" destOrd="0" parTransId="{DE02063A-D9BB-4F84-8146-D5D02F8E0442}" sibTransId="{79BDF871-7240-47B6-8F21-7E24D54F8C86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0F1725DB-7AF7-416A-9654-4A96CABA7871}" type="presOf" srcId="{7B0C7E8F-4A41-4F0E-984B-93D8938096DC}" destId="{888B6D8E-4266-4CA5-846B-8A088C72A31F}" srcOrd="0" destOrd="5" presId="urn:microsoft.com/office/officeart/2005/8/layout/vList6"/>
    <dgm:cxn modelId="{D438007D-C450-4C1D-A346-D696F3121FB7}" type="presOf" srcId="{54B91884-913A-469F-9A95-11ACB69E1EB2}" destId="{888B6D8E-4266-4CA5-846B-8A088C72A31F}" srcOrd="0" destOrd="1" presId="urn:microsoft.com/office/officeart/2005/8/layout/vList6"/>
    <dgm:cxn modelId="{B83B5459-BDDF-4AA7-B550-8B74897EB169}" type="presOf" srcId="{26736893-B75F-41CB-8A91-7EE0A9F423C8}" destId="{AF2D923C-34CA-4107-941F-26ADFF207502}" srcOrd="0" destOrd="0" presId="urn:microsoft.com/office/officeart/2005/8/layout/vList6"/>
    <dgm:cxn modelId="{A527CE1B-8E88-4F59-93C5-27F4F1723259}" type="presOf" srcId="{D1335EBA-86F2-4280-9304-8DDF6286C136}" destId="{888B6D8E-4266-4CA5-846B-8A088C72A31F}" srcOrd="0" destOrd="3" presId="urn:microsoft.com/office/officeart/2005/8/layout/vList6"/>
    <dgm:cxn modelId="{045D7A34-F6B8-4B51-AAF4-F209FEFBCE87}" type="presOf" srcId="{69099CF2-BF42-4B58-8E09-23B5A889DDEF}" destId="{888B6D8E-4266-4CA5-846B-8A088C72A31F}" srcOrd="0" destOrd="2" presId="urn:microsoft.com/office/officeart/2005/8/layout/vList6"/>
    <dgm:cxn modelId="{E9D0C9D6-E0E1-4492-9F3A-F12A81AEC357}" type="presOf" srcId="{DE7CB143-B155-4240-86B8-05D4770B6C7D}" destId="{888B6D8E-4266-4CA5-846B-8A088C72A31F}" srcOrd="0" destOrd="0" presId="urn:microsoft.com/office/officeart/2005/8/layout/vList6"/>
    <dgm:cxn modelId="{81A18DFB-D0EB-4994-833D-39E1F9AE1D2C}" type="presOf" srcId="{1B037E77-1765-4177-8198-1F1BA367B6C5}" destId="{888B6D8E-4266-4CA5-846B-8A088C72A31F}" srcOrd="0" destOrd="4" presId="urn:microsoft.com/office/officeart/2005/8/layout/vList6"/>
    <dgm:cxn modelId="{A336F992-A235-4924-8DF9-9052D0F5FBDF}" type="presOf" srcId="{8230EF4D-2914-427A-8A0D-88EF3D36697F}" destId="{CC7B759B-F1D4-4F2C-BB7E-791FBE104AF2}" srcOrd="0" destOrd="3" presId="urn:microsoft.com/office/officeart/2005/8/layout/vList6"/>
    <dgm:cxn modelId="{7F79317B-4486-4DDB-8FA1-05EF87E3CFAA}" type="presOf" srcId="{DD2C1D5D-F690-4EBE-A89A-681153A4159F}" destId="{CC7B759B-F1D4-4F2C-BB7E-791FBE104AF2}" srcOrd="0" destOrd="1" presId="urn:microsoft.com/office/officeart/2005/8/layout/vList6"/>
    <dgm:cxn modelId="{D390C620-B657-4C86-B175-22F6C9DE18A9}" srcId="{B0FB85C5-7672-438F-8BFE-E4420319E30B}" destId="{1B037E77-1765-4177-8198-1F1BA367B6C5}" srcOrd="4" destOrd="0" parTransId="{6D27DADD-8EDE-4DDE-BA26-F9787BB2395D}" sibTransId="{EC243EF8-10EB-4F89-B2B1-1588DAFB6E5A}"/>
    <dgm:cxn modelId="{1D83B612-18F6-4CE8-9371-95CD3F9CFD63}" srcId="{B0FB85C5-7672-438F-8BFE-E4420319E30B}" destId="{7B0C7E8F-4A41-4F0E-984B-93D8938096DC}" srcOrd="5" destOrd="0" parTransId="{0825B4D5-64AE-4490-A11D-E6988B267C75}" sibTransId="{047E5503-7486-40D4-834D-2FE59EC1A4F9}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8E29446E-CAB7-4EF4-94E6-902BA3AA49F5}" type="presOf" srcId="{3E224EA4-D443-4528-822E-0B92C772AD19}" destId="{CC7B759B-F1D4-4F2C-BB7E-791FBE104AF2}" srcOrd="0" destOrd="0" presId="urn:microsoft.com/office/officeart/2005/8/layout/vList6"/>
    <dgm:cxn modelId="{A24BC9BB-073D-4461-B54B-A9B82FB512FD}" type="presOf" srcId="{B0FB85C5-7672-438F-8BFE-E4420319E30B}" destId="{4372B7C4-E661-41F3-BE2B-00AE1A3F3A1C}" srcOrd="0" destOrd="0" presId="urn:microsoft.com/office/officeart/2005/8/layout/vList6"/>
    <dgm:cxn modelId="{937B2BF2-9C46-4295-B0F5-BA06BFE95CA9}" srcId="{B0FB85C5-7672-438F-8BFE-E4420319E30B}" destId="{D1335EBA-86F2-4280-9304-8DDF6286C136}" srcOrd="3" destOrd="0" parTransId="{086D0D9D-63E1-4979-B9FC-7E94D62CBFA0}" sibTransId="{F20B312C-0E0A-4752-B9A5-86AFA6737E0C}"/>
    <dgm:cxn modelId="{EFC06708-A3ED-489D-9BD7-B07B172440FD}" srcId="{02D3836E-589D-4891-9121-4B02C2C592A0}" destId="{32E41810-20A0-4BD0-B903-3ADAAB0C0B52}" srcOrd="2" destOrd="0" parTransId="{0B1BF86B-95FB-4869-AB76-E007EB892DB8}" sibTransId="{D376CAAD-0B51-42EF-91AF-75E47009F768}"/>
    <dgm:cxn modelId="{730137AC-EF50-476B-80E7-AD6965C771B4}" srcId="{B0FB85C5-7672-438F-8BFE-E4420319E30B}" destId="{DE7CB143-B155-4240-86B8-05D4770B6C7D}" srcOrd="0" destOrd="0" parTransId="{96195847-1F00-4CC0-BA76-02243AB8C5BD}" sibTransId="{3E89CDB8-2782-474D-B9A7-A644FB1E5FEE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EF2B7289-DC93-4FA2-9DFB-9A100647A485}" type="presParOf" srcId="{AF2D923C-34CA-4107-941F-26ADFF207502}" destId="{C6D8A186-BF17-4CAD-947E-F5B22449250C}" srcOrd="0" destOrd="0" presId="urn:microsoft.com/office/officeart/2005/8/layout/vList6"/>
    <dgm:cxn modelId="{B6516EA3-6402-4AC8-92AA-C1DC27239944}" type="presParOf" srcId="{C6D8A186-BF17-4CAD-947E-F5B22449250C}" destId="{0E19D172-3256-4658-9F46-1958403932C0}" srcOrd="0" destOrd="0" presId="urn:microsoft.com/office/officeart/2005/8/layout/vList6"/>
    <dgm:cxn modelId="{71EEC250-C9E1-4C01-8B19-F2784BB52629}" type="presParOf" srcId="{C6D8A186-BF17-4CAD-947E-F5B22449250C}" destId="{CC7B759B-F1D4-4F2C-BB7E-791FBE104AF2}" srcOrd="1" destOrd="0" presId="urn:microsoft.com/office/officeart/2005/8/layout/vList6"/>
    <dgm:cxn modelId="{C275F72C-E868-4867-AB1F-83F794F41F0C}" type="presParOf" srcId="{AF2D923C-34CA-4107-941F-26ADFF207502}" destId="{1EC17FF8-4223-4328-A6E0-FE811763A920}" srcOrd="1" destOrd="0" presId="urn:microsoft.com/office/officeart/2005/8/layout/vList6"/>
    <dgm:cxn modelId="{4226655F-D105-41CE-9E18-0805B40CA9BD}" type="presParOf" srcId="{AF2D923C-34CA-4107-941F-26ADFF207502}" destId="{723D7873-7964-4DE0-8DCA-BFA03A5241F5}" srcOrd="2" destOrd="0" presId="urn:microsoft.com/office/officeart/2005/8/layout/vList6"/>
    <dgm:cxn modelId="{4289D648-0D42-45B8-B498-BF9AF179F8DA}" type="presParOf" srcId="{723D7873-7964-4DE0-8DCA-BFA03A5241F5}" destId="{4372B7C4-E661-41F3-BE2B-00AE1A3F3A1C}" srcOrd="0" destOrd="0" presId="urn:microsoft.com/office/officeart/2005/8/layout/vList6"/>
    <dgm:cxn modelId="{BE10B645-F6C3-454A-B6F1-36A23AAF2178}" type="presParOf" srcId="{723D7873-7964-4DE0-8DCA-BFA03A5241F5}" destId="{888B6D8E-4266-4CA5-846B-8A088C72A31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B6907C0-EF07-4033-A504-D8137A01A45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Damping heel strike</a:t>
          </a:r>
          <a:endParaRPr lang="en-US" sz="1300" dirty="0">
            <a:solidFill>
              <a:schemeClr val="bg1"/>
            </a:solidFill>
          </a:endParaRPr>
        </a:p>
      </dgm:t>
    </dgm:pt>
    <dgm:pt modelId="{787E26AF-0FA0-4103-87D2-FA542C11819C}" type="par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696278C7-D3E2-4D67-B90B-F370163F3EF4}" type="sibTrans" cxnId="{51F16911-2D48-436B-8940-0B85D4F9A016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450gm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Total fitted height: 75mm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D990FFFD-1791-4772-B264-21AF69442891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High need of safety</a:t>
          </a:r>
          <a:endParaRPr lang="en-US" sz="1300" dirty="0">
            <a:solidFill>
              <a:schemeClr val="bg1"/>
            </a:solidFill>
          </a:endParaRPr>
        </a:p>
      </dgm:t>
    </dgm:pt>
    <dgm:pt modelId="{AE5F6095-CF77-4E30-839D-F4CF2E0ABE10}" type="parTrans" cxnId="{45E42461-06C6-4452-8F67-6E983CDDAFD2}">
      <dgm:prSet/>
      <dgm:spPr/>
      <dgm:t>
        <a:bodyPr/>
        <a:lstStyle/>
        <a:p>
          <a:endParaRPr lang="en-US"/>
        </a:p>
      </dgm:t>
    </dgm:pt>
    <dgm:pt modelId="{784216C3-0DA4-4E10-966F-4B99139FC78D}" type="sibTrans" cxnId="{45E42461-06C6-4452-8F67-6E983CDDAFD2}">
      <dgm:prSet/>
      <dgm:spPr/>
      <dgm:t>
        <a:bodyPr/>
        <a:lstStyle/>
        <a:p>
          <a:endParaRPr lang="en-US"/>
        </a:p>
      </dgm:t>
    </dgm:pt>
    <dgm:pt modelId="{2508C516-7B53-44BE-8829-CDF066E1714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Safe and stable</a:t>
          </a:r>
          <a:endParaRPr lang="en-US" sz="1300" dirty="0">
            <a:solidFill>
              <a:schemeClr val="bg1"/>
            </a:solidFill>
          </a:endParaRPr>
        </a:p>
      </dgm:t>
    </dgm:pt>
    <dgm:pt modelId="{9E7DB60D-B059-4C18-9961-4189DC004A61}" type="parTrans" cxnId="{031F5C09-AE26-48B3-840B-689FA29C3E84}">
      <dgm:prSet/>
      <dgm:spPr/>
      <dgm:t>
        <a:bodyPr/>
        <a:lstStyle/>
        <a:p>
          <a:endParaRPr lang="en-US"/>
        </a:p>
      </dgm:t>
    </dgm:pt>
    <dgm:pt modelId="{5A8AA920-1925-493B-BD15-92466CEEB80C}" type="sibTrans" cxnId="{031F5C09-AE26-48B3-840B-689FA29C3E84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A5F919CD-2963-4079-893F-FAAEBECCF66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Heel height: 10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321957F8-6E54-4C00-860B-42975ABD02D2}" type="parTrans" cxnId="{A7405CEF-FBD0-4C66-A55E-B1E63CCD82CC}">
      <dgm:prSet/>
      <dgm:spPr/>
      <dgm:t>
        <a:bodyPr/>
        <a:lstStyle/>
        <a:p>
          <a:endParaRPr lang="en-US"/>
        </a:p>
      </dgm:t>
    </dgm:pt>
    <dgm:pt modelId="{4B2513D2-E154-4AC1-A080-B3F746C93BE7}" type="sibTrans" cxnId="{A7405CEF-FBD0-4C66-A55E-B1E63CCD82CC}">
      <dgm:prSet/>
      <dgm:spPr/>
      <dgm:t>
        <a:bodyPr/>
        <a:lstStyle/>
        <a:p>
          <a:endParaRPr lang="en-US"/>
        </a:p>
      </dgm:t>
    </dgm:pt>
    <dgm:pt modelId="{4C3E04A3-3A0D-4FAA-BED8-05CA4AF7A38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Natural look with molded  toe</a:t>
          </a:r>
          <a:endParaRPr lang="en-US" sz="1300" dirty="0">
            <a:solidFill>
              <a:schemeClr val="bg1"/>
            </a:solidFill>
          </a:endParaRPr>
        </a:p>
      </dgm:t>
    </dgm:pt>
    <dgm:pt modelId="{A79CB47C-E31F-480E-B0BB-DDC58A1CC768}" type="parTrans" cxnId="{B7292BBF-27AE-4C7F-9E4E-701A46ABBEE6}">
      <dgm:prSet/>
      <dgm:spPr/>
      <dgm:t>
        <a:bodyPr/>
        <a:lstStyle/>
        <a:p>
          <a:endParaRPr lang="en-US"/>
        </a:p>
      </dgm:t>
    </dgm:pt>
    <dgm:pt modelId="{EE4CE13C-0428-4D0C-A277-D7437F3B6F96}" type="sibTrans" cxnId="{B7292BBF-27AE-4C7F-9E4E-701A46ABBEE6}">
      <dgm:prSet/>
      <dgm:spPr/>
      <dgm:t>
        <a:bodyPr/>
        <a:lstStyle/>
        <a:p>
          <a:endParaRPr lang="en-US"/>
        </a:p>
      </dgm:t>
    </dgm:pt>
    <dgm:pt modelId="{EF1BE953-0987-41D9-B6C4-F32744F34A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PU/wooden core</a:t>
          </a:r>
          <a:endParaRPr lang="en-US" sz="1300" dirty="0">
            <a:solidFill>
              <a:schemeClr val="bg1"/>
            </a:solidFill>
          </a:endParaRPr>
        </a:p>
      </dgm:t>
    </dgm:pt>
    <dgm:pt modelId="{EDC4E90C-3624-414A-A3C6-D8D0DAB44336}" type="parTrans" cxnId="{0499E615-2EE2-4F28-A1DD-33F11BE76B9C}">
      <dgm:prSet/>
      <dgm:spPr/>
      <dgm:t>
        <a:bodyPr/>
        <a:lstStyle/>
        <a:p>
          <a:endParaRPr lang="en-US"/>
        </a:p>
      </dgm:t>
    </dgm:pt>
    <dgm:pt modelId="{6B22C309-4975-4CDA-8E96-005EC24D3BBD}" type="sibTrans" cxnId="{0499E615-2EE2-4F28-A1DD-33F11BE76B9C}">
      <dgm:prSet/>
      <dgm:spPr/>
      <dgm:t>
        <a:bodyPr/>
        <a:lstStyle/>
        <a:p>
          <a:endParaRPr lang="en-US"/>
        </a:p>
      </dgm:t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83A75213-888A-4969-BDE4-8518C27A0742}" srcId="{02D3836E-589D-4891-9121-4B02C2C592A0}" destId="{FD9ADF67-9EF3-4CA0-A146-9C98AC1B196A}" srcOrd="3" destOrd="0" parTransId="{F1ECD7D5-07BD-4FFA-A922-48EA764B9FA9}" sibTransId="{7261541C-00B4-486E-8D28-440C0C86C7FE}"/>
    <dgm:cxn modelId="{1A5CB60E-EA36-4845-9B0C-0E17E91AED8A}" type="presOf" srcId="{B0FB85C5-7672-438F-8BFE-E4420319E30B}" destId="{4372B7C4-E661-41F3-BE2B-00AE1A3F3A1C}" srcOrd="0" destOrd="0" presId="urn:microsoft.com/office/officeart/2005/8/layout/vList6"/>
    <dgm:cxn modelId="{8D18E2BB-B411-4C8F-B999-7F29425C55E6}" type="presOf" srcId="{EF1BE953-0987-41D9-B6C4-F32744F34A6C}" destId="{87B707B4-D110-4C8D-B8D3-1546CB14D54A}" srcOrd="0" destOrd="0" presId="urn:microsoft.com/office/officeart/2005/8/layout/vList6"/>
    <dgm:cxn modelId="{4A07DBD4-A7BB-428E-BE85-9A93C29C18E3}" type="presOf" srcId="{4C3E04A3-3A0D-4FAA-BED8-05CA4AF7A38F}" destId="{888B6D8E-4266-4CA5-846B-8A088C72A31F}" srcOrd="0" destOrd="3" presId="urn:microsoft.com/office/officeart/2005/8/layout/vList6"/>
    <dgm:cxn modelId="{A7405CEF-FBD0-4C66-A55E-B1E63CCD82CC}" srcId="{72C156E3-47D5-4A2D-96CF-616EA66FF9F9}" destId="{A5F919CD-2963-4079-893F-FAAEBECCF668}" srcOrd="3" destOrd="0" parTransId="{321957F8-6E54-4C00-860B-42975ABD02D2}" sibTransId="{4B2513D2-E154-4AC1-A080-B3F746C93BE7}"/>
    <dgm:cxn modelId="{73045841-C5A9-4B4F-8D4F-54D74176A8A6}" type="presOf" srcId="{2FA500B2-C5EE-43BC-AF4B-CFECB4B584D1}" destId="{888B6D8E-4266-4CA5-846B-8A088C72A31F}" srcOrd="0" destOrd="4" presId="urn:microsoft.com/office/officeart/2005/8/layout/vList6"/>
    <dgm:cxn modelId="{031F5C09-AE26-48B3-840B-689FA29C3E84}" srcId="{B0FB85C5-7672-438F-8BFE-E4420319E30B}" destId="{2508C516-7B53-44BE-8829-CDF066E17146}" srcOrd="2" destOrd="0" parTransId="{9E7DB60D-B059-4C18-9961-4189DC004A61}" sibTransId="{5A8AA920-1925-493B-BD15-92466CEEB80C}"/>
    <dgm:cxn modelId="{AE43912A-9290-4952-BCD2-744BF436B55C}" type="presOf" srcId="{3BA1B933-AAC6-4CF6-83DE-6CFA4F4C1A32}" destId="{87B707B4-D110-4C8D-B8D3-1546CB14D54A}" srcOrd="0" destOrd="2" presId="urn:microsoft.com/office/officeart/2005/8/layout/vList6"/>
    <dgm:cxn modelId="{B7292BBF-27AE-4C7F-9E4E-701A46ABBEE6}" srcId="{B0FB85C5-7672-438F-8BFE-E4420319E30B}" destId="{4C3E04A3-3A0D-4FAA-BED8-05CA4AF7A38F}" srcOrd="3" destOrd="0" parTransId="{A79CB47C-E31F-480E-B0BB-DDC58A1CC768}" sibTransId="{EE4CE13C-0428-4D0C-A277-D7437F3B6F96}"/>
    <dgm:cxn modelId="{9B220635-F62D-4364-AE53-9FE63F1A0FE7}" type="presOf" srcId="{F859A755-48AD-4CC0-AE25-62FEB732EFBE}" destId="{CC7B759B-F1D4-4F2C-BB7E-791FBE104AF2}" srcOrd="0" destOrd="2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A45622D1-54FB-493E-9D87-151D1F26B99B}" type="presOf" srcId="{7B6907C0-EF07-4033-A504-D8137A01A45B}" destId="{888B6D8E-4266-4CA5-846B-8A088C72A31F}" srcOrd="0" destOrd="1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4F19B868-6FE6-4E36-A392-82E2A6953F36}" type="presOf" srcId="{532CE659-5B48-476E-BCAB-E2CD47D651EA}" destId="{87B707B4-D110-4C8D-B8D3-1546CB14D54A}" srcOrd="0" destOrd="1" presId="urn:microsoft.com/office/officeart/2005/8/layout/vList6"/>
    <dgm:cxn modelId="{416222EE-462E-4B09-92FC-81422ED06D3B}" type="presOf" srcId="{02D3836E-589D-4891-9121-4B02C2C592A0}" destId="{0E19D172-3256-4658-9F46-1958403932C0}" srcOrd="0" destOrd="0" presId="urn:microsoft.com/office/officeart/2005/8/layout/vList6"/>
    <dgm:cxn modelId="{45E42461-06C6-4452-8F67-6E983CDDAFD2}" srcId="{02D3836E-589D-4891-9121-4B02C2C592A0}" destId="{D990FFFD-1791-4772-B264-21AF69442891}" srcOrd="1" destOrd="0" parTransId="{AE5F6095-CF77-4E30-839D-F4CF2E0ABE10}" sibTransId="{784216C3-0DA4-4E10-966F-4B99139FC78D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698E232C-E204-4238-9243-8DFD7A94C1FE}" type="presOf" srcId="{54B91884-913A-469F-9A95-11ACB69E1EB2}" destId="{888B6D8E-4266-4CA5-846B-8A088C72A31F}" srcOrd="0" destOrd="0" presId="urn:microsoft.com/office/officeart/2005/8/layout/vList6"/>
    <dgm:cxn modelId="{842375CA-E38A-4E8F-B076-645E3C49EAAF}" type="presOf" srcId="{72C156E3-47D5-4A2D-96CF-616EA66FF9F9}" destId="{C3885DD5-17FB-4414-932F-EB429EA7A38D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A6F0605C-9FA7-4920-B07E-B7EDC5B1C5E8}" type="presOf" srcId="{3E224EA4-D443-4528-822E-0B92C772AD19}" destId="{CC7B759B-F1D4-4F2C-BB7E-791FBE104AF2}" srcOrd="0" destOrd="0" presId="urn:microsoft.com/office/officeart/2005/8/layout/vList6"/>
    <dgm:cxn modelId="{F0B0A9E3-60AF-4154-826E-35C1801EC2C5}" srcId="{B0FB85C5-7672-438F-8BFE-E4420319E30B}" destId="{2FA500B2-C5EE-43BC-AF4B-CFECB4B584D1}" srcOrd="4" destOrd="0" parTransId="{0E775EDB-2226-4F8D-9BF5-0F9550909FF3}" sibTransId="{48326AC3-A5C9-42EB-A6E4-FAB2E1F62A2E}"/>
    <dgm:cxn modelId="{A2CD96B0-430D-4079-A785-52843ACF2EEA}" srcId="{B0FB85C5-7672-438F-8BFE-E4420319E30B}" destId="{54B91884-913A-469F-9A95-11ACB69E1EB2}" srcOrd="0" destOrd="0" parTransId="{AB3C2E21-DF32-4CCA-B287-19176B2C5185}" sibTransId="{299BC908-9019-404B-B609-7FDC159379AF}"/>
    <dgm:cxn modelId="{B15030B8-F687-49D6-9187-F32F7C34D174}" srcId="{02D3836E-589D-4891-9121-4B02C2C592A0}" destId="{F859A755-48AD-4CC0-AE25-62FEB732EFBE}" srcOrd="2" destOrd="0" parTransId="{138CE574-1958-438A-A738-C352A0ADA197}" sibTransId="{F67A2001-6963-487A-BF17-A02B7F7FBD18}"/>
    <dgm:cxn modelId="{206980D1-A5E9-492A-92D4-FB9D491235FD}" type="presOf" srcId="{A5F919CD-2963-4079-893F-FAAEBECCF668}" destId="{87B707B4-D110-4C8D-B8D3-1546CB14D54A}" srcOrd="0" destOrd="3" presId="urn:microsoft.com/office/officeart/2005/8/layout/vList6"/>
    <dgm:cxn modelId="{25C972CE-AB7B-4B4C-8A80-1D348AB323A7}" type="presOf" srcId="{FD9ADF67-9EF3-4CA0-A146-9C98AC1B196A}" destId="{CC7B759B-F1D4-4F2C-BB7E-791FBE104AF2}" srcOrd="0" destOrd="3" presId="urn:microsoft.com/office/officeart/2005/8/layout/vList6"/>
    <dgm:cxn modelId="{51F16911-2D48-436B-8940-0B85D4F9A016}" srcId="{B0FB85C5-7672-438F-8BFE-E4420319E30B}" destId="{7B6907C0-EF07-4033-A504-D8137A01A45B}" srcOrd="1" destOrd="0" parTransId="{787E26AF-0FA0-4103-87D2-FA542C11819C}" sibTransId="{696278C7-D3E2-4D67-B90B-F370163F3EF4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140751B7-3659-4D09-A45C-955E7A95DB97}" type="presOf" srcId="{26736893-B75F-41CB-8A91-7EE0A9F423C8}" destId="{AF2D923C-34CA-4107-941F-26ADFF207502}" srcOrd="0" destOrd="0" presId="urn:microsoft.com/office/officeart/2005/8/layout/vList6"/>
    <dgm:cxn modelId="{92E5DA6C-F72A-482B-9519-FEB6744238C1}" type="presOf" srcId="{D990FFFD-1791-4772-B264-21AF69442891}" destId="{CC7B759B-F1D4-4F2C-BB7E-791FBE104AF2}" srcOrd="0" destOrd="1" presId="urn:microsoft.com/office/officeart/2005/8/layout/vList6"/>
    <dgm:cxn modelId="{9F1FB719-22E6-46AE-A590-1920696F8877}" type="presOf" srcId="{2508C516-7B53-44BE-8829-CDF066E17146}" destId="{888B6D8E-4266-4CA5-846B-8A088C72A31F}" srcOrd="0" destOrd="2" presId="urn:microsoft.com/office/officeart/2005/8/layout/vList6"/>
    <dgm:cxn modelId="{0499E615-2EE2-4F28-A1DD-33F11BE76B9C}" srcId="{72C156E3-47D5-4A2D-96CF-616EA66FF9F9}" destId="{EF1BE953-0987-41D9-B6C4-F32744F34A6C}" srcOrd="0" destOrd="0" parTransId="{EDC4E90C-3624-414A-A3C6-D8D0DAB44336}" sibTransId="{6B22C309-4975-4CDA-8E96-005EC24D3BBD}"/>
    <dgm:cxn modelId="{983B600B-4D83-4C6D-BAA1-B8FAEC43D9AB}" type="presParOf" srcId="{AF2D923C-34CA-4107-941F-26ADFF207502}" destId="{C6D8A186-BF17-4CAD-947E-F5B22449250C}" srcOrd="0" destOrd="0" presId="urn:microsoft.com/office/officeart/2005/8/layout/vList6"/>
    <dgm:cxn modelId="{1321589E-E87B-4DFF-83C2-CBE6868EE96E}" type="presParOf" srcId="{C6D8A186-BF17-4CAD-947E-F5B22449250C}" destId="{0E19D172-3256-4658-9F46-1958403932C0}" srcOrd="0" destOrd="0" presId="urn:microsoft.com/office/officeart/2005/8/layout/vList6"/>
    <dgm:cxn modelId="{E6BEF7D4-A7FB-4EA6-B719-930FE3D3866F}" type="presParOf" srcId="{C6D8A186-BF17-4CAD-947E-F5B22449250C}" destId="{CC7B759B-F1D4-4F2C-BB7E-791FBE104AF2}" srcOrd="1" destOrd="0" presId="urn:microsoft.com/office/officeart/2005/8/layout/vList6"/>
    <dgm:cxn modelId="{F8CFAA1B-011E-4C73-9C79-9EFBF9C65861}" type="presParOf" srcId="{AF2D923C-34CA-4107-941F-26ADFF207502}" destId="{1EC17FF8-4223-4328-A6E0-FE811763A920}" srcOrd="1" destOrd="0" presId="urn:microsoft.com/office/officeart/2005/8/layout/vList6"/>
    <dgm:cxn modelId="{B8B12E18-2E7F-4354-992E-44FF2522C43D}" type="presParOf" srcId="{AF2D923C-34CA-4107-941F-26ADFF207502}" destId="{723D7873-7964-4DE0-8DCA-BFA03A5241F5}" srcOrd="2" destOrd="0" presId="urn:microsoft.com/office/officeart/2005/8/layout/vList6"/>
    <dgm:cxn modelId="{DFA79B4F-BD2F-4588-BD8D-FEBD5666BF25}" type="presParOf" srcId="{723D7873-7964-4DE0-8DCA-BFA03A5241F5}" destId="{4372B7C4-E661-41F3-BE2B-00AE1A3F3A1C}" srcOrd="0" destOrd="0" presId="urn:microsoft.com/office/officeart/2005/8/layout/vList6"/>
    <dgm:cxn modelId="{4D42FAE5-BB4D-4435-A421-6268BF23A65C}" type="presParOf" srcId="{723D7873-7964-4DE0-8DCA-BFA03A5241F5}" destId="{888B6D8E-4266-4CA5-846B-8A088C72A31F}" srcOrd="1" destOrd="0" presId="urn:microsoft.com/office/officeart/2005/8/layout/vList6"/>
    <dgm:cxn modelId="{639E1DEF-EA32-42D3-833E-39351E40CD23}" type="presParOf" srcId="{AF2D923C-34CA-4107-941F-26ADFF207502}" destId="{84F46D7E-458A-4BFC-B482-7A35F01868FA}" srcOrd="3" destOrd="0" presId="urn:microsoft.com/office/officeart/2005/8/layout/vList6"/>
    <dgm:cxn modelId="{52B76A0C-7919-45BC-BB09-DC036E2CBAB6}" type="presParOf" srcId="{AF2D923C-34CA-4107-941F-26ADFF207502}" destId="{60482929-8A90-43B4-9372-03DDA9143B69}" srcOrd="4" destOrd="0" presId="urn:microsoft.com/office/officeart/2005/8/layout/vList6"/>
    <dgm:cxn modelId="{465FCC42-4174-4DB2-98BC-06A16206215B}" type="presParOf" srcId="{60482929-8A90-43B4-9372-03DDA9143B69}" destId="{C3885DD5-17FB-4414-932F-EB429EA7A38D}" srcOrd="0" destOrd="0" presId="urn:microsoft.com/office/officeart/2005/8/layout/vList6"/>
    <dgm:cxn modelId="{E259DE06-2471-48E1-9CA8-2764AE2053EE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Basic ankle joint function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&amp;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570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Total fitted height: 60mm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D990FFFD-1791-4772-B264-21AF69442891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Need of safety</a:t>
          </a:r>
          <a:endParaRPr lang="en-US" sz="1300" dirty="0">
            <a:solidFill>
              <a:schemeClr val="bg1"/>
            </a:solidFill>
          </a:endParaRPr>
        </a:p>
      </dgm:t>
    </dgm:pt>
    <dgm:pt modelId="{AE5F6095-CF77-4E30-839D-F4CF2E0ABE10}" type="parTrans" cxnId="{45E42461-06C6-4452-8F67-6E983CDDAFD2}">
      <dgm:prSet/>
      <dgm:spPr/>
      <dgm:t>
        <a:bodyPr/>
        <a:lstStyle/>
        <a:p>
          <a:endParaRPr lang="en-US"/>
        </a:p>
      </dgm:t>
    </dgm:pt>
    <dgm:pt modelId="{784216C3-0DA4-4E10-966F-4B99139FC78D}" type="sibTrans" cxnId="{45E42461-06C6-4452-8F67-6E983CDDAFD2}">
      <dgm:prSet/>
      <dgm:spPr/>
      <dgm:t>
        <a:bodyPr/>
        <a:lstStyle/>
        <a:p>
          <a:endParaRPr lang="en-US"/>
        </a:p>
      </dgm:t>
    </dgm:pt>
    <dgm:pt modelId="{2508C516-7B53-44BE-8829-CDF066E1714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GB" sz="1300" dirty="0" smtClean="0">
              <a:solidFill>
                <a:schemeClr val="bg1"/>
              </a:solidFill>
            </a:rPr>
            <a:t>Quick, even &amp; safe ground contact</a:t>
          </a:r>
          <a:endParaRPr lang="en-US" sz="1300" dirty="0">
            <a:solidFill>
              <a:schemeClr val="bg1"/>
            </a:solidFill>
          </a:endParaRPr>
        </a:p>
      </dgm:t>
    </dgm:pt>
    <dgm:pt modelId="{9E7DB60D-B059-4C18-9961-4189DC004A61}" type="parTrans" cxnId="{031F5C09-AE26-48B3-840B-689FA29C3E84}">
      <dgm:prSet/>
      <dgm:spPr/>
      <dgm:t>
        <a:bodyPr/>
        <a:lstStyle/>
        <a:p>
          <a:endParaRPr lang="en-US"/>
        </a:p>
      </dgm:t>
    </dgm:pt>
    <dgm:pt modelId="{5A8AA920-1925-493B-BD15-92466CEEB80C}" type="sibTrans" cxnId="{031F5C09-AE26-48B3-840B-689FA29C3E84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A5F919CD-2963-4079-893F-FAAEBECCF66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Heel height: 10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321957F8-6E54-4C00-860B-42975ABD02D2}" type="parTrans" cxnId="{A7405CEF-FBD0-4C66-A55E-B1E63CCD82CC}">
      <dgm:prSet/>
      <dgm:spPr/>
      <dgm:t>
        <a:bodyPr/>
        <a:lstStyle/>
        <a:p>
          <a:endParaRPr lang="en-US"/>
        </a:p>
      </dgm:t>
    </dgm:pt>
    <dgm:pt modelId="{4B2513D2-E154-4AC1-A080-B3F746C93BE7}" type="sibTrans" cxnId="{A7405CEF-FBD0-4C66-A55E-B1E63CCD82CC}">
      <dgm:prSet/>
      <dgm:spPr/>
      <dgm:t>
        <a:bodyPr/>
        <a:lstStyle/>
        <a:p>
          <a:endParaRPr lang="en-US"/>
        </a:p>
      </dgm:t>
    </dgm:pt>
    <dgm:pt modelId="{4C3E04A3-3A0D-4FAA-BED8-05CA4AF7A38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Natural look with molded  toe</a:t>
          </a:r>
          <a:endParaRPr lang="en-US" sz="1300" dirty="0">
            <a:solidFill>
              <a:schemeClr val="bg1"/>
            </a:solidFill>
          </a:endParaRPr>
        </a:p>
      </dgm:t>
    </dgm:pt>
    <dgm:pt modelId="{A79CB47C-E31F-480E-B0BB-DDC58A1CC768}" type="parTrans" cxnId="{B7292BBF-27AE-4C7F-9E4E-701A46ABBEE6}">
      <dgm:prSet/>
      <dgm:spPr/>
      <dgm:t>
        <a:bodyPr/>
        <a:lstStyle/>
        <a:p>
          <a:endParaRPr lang="en-US"/>
        </a:p>
      </dgm:t>
    </dgm:pt>
    <dgm:pt modelId="{EE4CE13C-0428-4D0C-A277-D7437F3B6F96}" type="sibTrans" cxnId="{B7292BBF-27AE-4C7F-9E4E-701A46ABBEE6}">
      <dgm:prSet/>
      <dgm:spPr/>
      <dgm:t>
        <a:bodyPr/>
        <a:lstStyle/>
        <a:p>
          <a:endParaRPr lang="en-US"/>
        </a:p>
      </dgm:t>
    </dgm:pt>
    <dgm:pt modelId="{EF1BE953-0987-41D9-B6C4-F32744F34A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PU/Steel</a:t>
          </a:r>
          <a:endParaRPr lang="en-US" sz="1300" dirty="0">
            <a:solidFill>
              <a:schemeClr val="bg1"/>
            </a:solidFill>
          </a:endParaRPr>
        </a:p>
      </dgm:t>
    </dgm:pt>
    <dgm:pt modelId="{EDC4E90C-3624-414A-A3C6-D8D0DAB44336}" type="parTrans" cxnId="{0499E615-2EE2-4F28-A1DD-33F11BE76B9C}">
      <dgm:prSet/>
      <dgm:spPr/>
      <dgm:t>
        <a:bodyPr/>
        <a:lstStyle/>
        <a:p>
          <a:endParaRPr lang="en-US"/>
        </a:p>
      </dgm:t>
    </dgm:pt>
    <dgm:pt modelId="{6B22C309-4975-4CDA-8E96-005EC24D3BBD}" type="sibTrans" cxnId="{0499E615-2EE2-4F28-A1DD-33F11BE76B9C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83A75213-888A-4969-BDE4-8518C27A0742}" srcId="{02D3836E-589D-4891-9121-4B02C2C592A0}" destId="{FD9ADF67-9EF3-4CA0-A146-9C98AC1B196A}" srcOrd="3" destOrd="0" parTransId="{F1ECD7D5-07BD-4FFA-A922-48EA764B9FA9}" sibTransId="{7261541C-00B4-486E-8D28-440C0C86C7FE}"/>
    <dgm:cxn modelId="{08A75BC3-9831-4EEA-A31F-20A5CC17AC9F}" type="presOf" srcId="{72C156E3-47D5-4A2D-96CF-616EA66FF9F9}" destId="{C3885DD5-17FB-4414-932F-EB429EA7A38D}" srcOrd="0" destOrd="0" presId="urn:microsoft.com/office/officeart/2005/8/layout/vList6"/>
    <dgm:cxn modelId="{79663C95-CC39-4639-864C-C3243686549A}" type="presOf" srcId="{3BA1B933-AAC6-4CF6-83DE-6CFA4F4C1A32}" destId="{87B707B4-D110-4C8D-B8D3-1546CB14D54A}" srcOrd="0" destOrd="2" presId="urn:microsoft.com/office/officeart/2005/8/layout/vList6"/>
    <dgm:cxn modelId="{A7405CEF-FBD0-4C66-A55E-B1E63CCD82CC}" srcId="{72C156E3-47D5-4A2D-96CF-616EA66FF9F9}" destId="{A5F919CD-2963-4079-893F-FAAEBECCF668}" srcOrd="3" destOrd="0" parTransId="{321957F8-6E54-4C00-860B-42975ABD02D2}" sibTransId="{4B2513D2-E154-4AC1-A080-B3F746C93BE7}"/>
    <dgm:cxn modelId="{031F5C09-AE26-48B3-840B-689FA29C3E84}" srcId="{B0FB85C5-7672-438F-8BFE-E4420319E30B}" destId="{2508C516-7B53-44BE-8829-CDF066E17146}" srcOrd="2" destOrd="0" parTransId="{9E7DB60D-B059-4C18-9961-4189DC004A61}" sibTransId="{5A8AA920-1925-493B-BD15-92466CEEB80C}"/>
    <dgm:cxn modelId="{D9180545-B414-4DCA-8F98-9E85D9F44370}" type="presOf" srcId="{A5F919CD-2963-4079-893F-FAAEBECCF668}" destId="{87B707B4-D110-4C8D-B8D3-1546CB14D54A}" srcOrd="0" destOrd="3" presId="urn:microsoft.com/office/officeart/2005/8/layout/vList6"/>
    <dgm:cxn modelId="{1F3057ED-72D3-445C-89A0-14C603950EC6}" type="presOf" srcId="{634C7BB1-A31A-49C8-B74B-2A53604A5923}" destId="{888B6D8E-4266-4CA5-846B-8A088C72A31F}" srcOrd="0" destOrd="0" presId="urn:microsoft.com/office/officeart/2005/8/layout/vList6"/>
    <dgm:cxn modelId="{3084400E-9A22-4482-8AB1-11429F05B8D9}" type="presOf" srcId="{26736893-B75F-41CB-8A91-7EE0A9F423C8}" destId="{AF2D923C-34CA-4107-941F-26ADFF207502}" srcOrd="0" destOrd="0" presId="urn:microsoft.com/office/officeart/2005/8/layout/vList6"/>
    <dgm:cxn modelId="{B7292BBF-27AE-4C7F-9E4E-701A46ABBEE6}" srcId="{B0FB85C5-7672-438F-8BFE-E4420319E30B}" destId="{4C3E04A3-3A0D-4FAA-BED8-05CA4AF7A38F}" srcOrd="3" destOrd="0" parTransId="{A79CB47C-E31F-480E-B0BB-DDC58A1CC768}" sibTransId="{EE4CE13C-0428-4D0C-A277-D7437F3B6F96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47DFE8A9-0EE4-4E65-874E-5EB9827288CD}" type="presOf" srcId="{54B91884-913A-469F-9A95-11ACB69E1EB2}" destId="{888B6D8E-4266-4CA5-846B-8A088C72A31F}" srcOrd="0" destOrd="1" presId="urn:microsoft.com/office/officeart/2005/8/layout/vList6"/>
    <dgm:cxn modelId="{825FA28D-A412-4ABC-9260-3B3FE04EB13A}" type="presOf" srcId="{532CE659-5B48-476E-BCAB-E2CD47D651EA}" destId="{87B707B4-D110-4C8D-B8D3-1546CB14D54A}" srcOrd="0" destOrd="1" presId="urn:microsoft.com/office/officeart/2005/8/layout/vList6"/>
    <dgm:cxn modelId="{1E9CB5A2-71E0-4456-9003-11B11E5B6F1B}" type="presOf" srcId="{02D3836E-589D-4891-9121-4B02C2C592A0}" destId="{0E19D172-3256-4658-9F46-1958403932C0}" srcOrd="0" destOrd="0" presId="urn:microsoft.com/office/officeart/2005/8/layout/vList6"/>
    <dgm:cxn modelId="{45E42461-06C6-4452-8F67-6E983CDDAFD2}" srcId="{02D3836E-589D-4891-9121-4B02C2C592A0}" destId="{D990FFFD-1791-4772-B264-21AF69442891}" srcOrd="1" destOrd="0" parTransId="{AE5F6095-CF77-4E30-839D-F4CF2E0ABE10}" sibTransId="{784216C3-0DA4-4E10-966F-4B99139FC78D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D527DB61-8687-4AE0-91E6-696D49CF77AD}" type="presOf" srcId="{EF1BE953-0987-41D9-B6C4-F32744F34A6C}" destId="{87B707B4-D110-4C8D-B8D3-1546CB14D54A}" srcOrd="0" destOrd="0" presId="urn:microsoft.com/office/officeart/2005/8/layout/vList6"/>
    <dgm:cxn modelId="{E834EDF4-664E-488B-BE9B-B9AEB362CFBC}" type="presOf" srcId="{2508C516-7B53-44BE-8829-CDF066E17146}" destId="{888B6D8E-4266-4CA5-846B-8A088C72A31F}" srcOrd="0" destOrd="2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812F89F2-8045-45DD-9340-F9591CBD65BF}" type="presOf" srcId="{2FA500B2-C5EE-43BC-AF4B-CFECB4B584D1}" destId="{888B6D8E-4266-4CA5-846B-8A088C72A31F}" srcOrd="0" destOrd="4" presId="urn:microsoft.com/office/officeart/2005/8/layout/vList6"/>
    <dgm:cxn modelId="{698AF143-FB70-48FD-B8E7-0A4DE5773A86}" type="presOf" srcId="{B0FB85C5-7672-438F-8BFE-E4420319E30B}" destId="{4372B7C4-E661-41F3-BE2B-00AE1A3F3A1C}" srcOrd="0" destOrd="0" presId="urn:microsoft.com/office/officeart/2005/8/layout/vList6"/>
    <dgm:cxn modelId="{F0B0A9E3-60AF-4154-826E-35C1801EC2C5}" srcId="{B0FB85C5-7672-438F-8BFE-E4420319E30B}" destId="{2FA500B2-C5EE-43BC-AF4B-CFECB4B584D1}" srcOrd="4" destOrd="0" parTransId="{0E775EDB-2226-4F8D-9BF5-0F9550909FF3}" sibTransId="{48326AC3-A5C9-42EB-A6E4-FAB2E1F62A2E}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B15030B8-F687-49D6-9187-F32F7C34D174}" srcId="{02D3836E-589D-4891-9121-4B02C2C592A0}" destId="{F859A755-48AD-4CC0-AE25-62FEB732EFBE}" srcOrd="2" destOrd="0" parTransId="{138CE574-1958-438A-A738-C352A0ADA197}" sibTransId="{F67A2001-6963-487A-BF17-A02B7F7FBD18}"/>
    <dgm:cxn modelId="{AC0C1FAA-95A5-442B-8F4A-3D10F98AAA6E}" type="presOf" srcId="{FD9ADF67-9EF3-4CA0-A146-9C98AC1B196A}" destId="{CC7B759B-F1D4-4F2C-BB7E-791FBE104AF2}" srcOrd="0" destOrd="3" presId="urn:microsoft.com/office/officeart/2005/8/layout/vList6"/>
    <dgm:cxn modelId="{CD2EDDC8-C135-4CC1-A233-C13E57FABE33}" type="presOf" srcId="{F859A755-48AD-4CC0-AE25-62FEB732EFBE}" destId="{CC7B759B-F1D4-4F2C-BB7E-791FBE104AF2}" srcOrd="0" destOrd="2" presId="urn:microsoft.com/office/officeart/2005/8/layout/vList6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84E4A39A-1699-4F26-9FC7-9544CE69CFB6}" type="presOf" srcId="{3E224EA4-D443-4528-822E-0B92C772AD19}" destId="{CC7B759B-F1D4-4F2C-BB7E-791FBE104AF2}" srcOrd="0" destOrd="0" presId="urn:microsoft.com/office/officeart/2005/8/layout/vList6"/>
    <dgm:cxn modelId="{F09C5B7B-B98F-4965-8536-86A9691B6380}" type="presOf" srcId="{4C3E04A3-3A0D-4FAA-BED8-05CA4AF7A38F}" destId="{888B6D8E-4266-4CA5-846B-8A088C72A31F}" srcOrd="0" destOrd="3" presId="urn:microsoft.com/office/officeart/2005/8/layout/vList6"/>
    <dgm:cxn modelId="{DCB5CE1D-20DD-4DB2-8979-282982663322}" type="presOf" srcId="{D990FFFD-1791-4772-B264-21AF69442891}" destId="{CC7B759B-F1D4-4F2C-BB7E-791FBE104AF2}" srcOrd="0" destOrd="1" presId="urn:microsoft.com/office/officeart/2005/8/layout/vList6"/>
    <dgm:cxn modelId="{0499E615-2EE2-4F28-A1DD-33F11BE76B9C}" srcId="{72C156E3-47D5-4A2D-96CF-616EA66FF9F9}" destId="{EF1BE953-0987-41D9-B6C4-F32744F34A6C}" srcOrd="0" destOrd="0" parTransId="{EDC4E90C-3624-414A-A3C6-D8D0DAB44336}" sibTransId="{6B22C309-4975-4CDA-8E96-005EC24D3BBD}"/>
    <dgm:cxn modelId="{9C640572-610C-4708-8D8B-F49F1C2351A5}" type="presParOf" srcId="{AF2D923C-34CA-4107-941F-26ADFF207502}" destId="{C6D8A186-BF17-4CAD-947E-F5B22449250C}" srcOrd="0" destOrd="0" presId="urn:microsoft.com/office/officeart/2005/8/layout/vList6"/>
    <dgm:cxn modelId="{51A9AE8E-0933-44E3-B6A3-029EB63442C2}" type="presParOf" srcId="{C6D8A186-BF17-4CAD-947E-F5B22449250C}" destId="{0E19D172-3256-4658-9F46-1958403932C0}" srcOrd="0" destOrd="0" presId="urn:microsoft.com/office/officeart/2005/8/layout/vList6"/>
    <dgm:cxn modelId="{87E564C4-B215-4B14-8DD2-F682E1718C76}" type="presParOf" srcId="{C6D8A186-BF17-4CAD-947E-F5B22449250C}" destId="{CC7B759B-F1D4-4F2C-BB7E-791FBE104AF2}" srcOrd="1" destOrd="0" presId="urn:microsoft.com/office/officeart/2005/8/layout/vList6"/>
    <dgm:cxn modelId="{6588904C-95B4-4F7F-ABE0-F28C7F08F191}" type="presParOf" srcId="{AF2D923C-34CA-4107-941F-26ADFF207502}" destId="{1EC17FF8-4223-4328-A6E0-FE811763A920}" srcOrd="1" destOrd="0" presId="urn:microsoft.com/office/officeart/2005/8/layout/vList6"/>
    <dgm:cxn modelId="{0EA0A750-1CD8-4358-9EAA-BB0C13EF3CF6}" type="presParOf" srcId="{AF2D923C-34CA-4107-941F-26ADFF207502}" destId="{723D7873-7964-4DE0-8DCA-BFA03A5241F5}" srcOrd="2" destOrd="0" presId="urn:microsoft.com/office/officeart/2005/8/layout/vList6"/>
    <dgm:cxn modelId="{C52AFAC9-84AC-481D-BC29-F1E529C7DF9D}" type="presParOf" srcId="{723D7873-7964-4DE0-8DCA-BFA03A5241F5}" destId="{4372B7C4-E661-41F3-BE2B-00AE1A3F3A1C}" srcOrd="0" destOrd="0" presId="urn:microsoft.com/office/officeart/2005/8/layout/vList6"/>
    <dgm:cxn modelId="{265026B2-F0AB-40CF-98D8-5137EF538228}" type="presParOf" srcId="{723D7873-7964-4DE0-8DCA-BFA03A5241F5}" destId="{888B6D8E-4266-4CA5-846B-8A088C72A31F}" srcOrd="1" destOrd="0" presId="urn:microsoft.com/office/officeart/2005/8/layout/vList6"/>
    <dgm:cxn modelId="{F392B5A6-47B1-4541-AE86-6079B893512F}" type="presParOf" srcId="{AF2D923C-34CA-4107-941F-26ADFF207502}" destId="{84F46D7E-458A-4BFC-B482-7A35F01868FA}" srcOrd="3" destOrd="0" presId="urn:microsoft.com/office/officeart/2005/8/layout/vList6"/>
    <dgm:cxn modelId="{B898A630-1F91-4D90-B658-93F9219BE01A}" type="presParOf" srcId="{AF2D923C-34CA-4107-941F-26ADFF207502}" destId="{60482929-8A90-43B4-9372-03DDA9143B69}" srcOrd="4" destOrd="0" presId="urn:microsoft.com/office/officeart/2005/8/layout/vList6"/>
    <dgm:cxn modelId="{40F94372-2FA6-4E04-B2D8-642FE2EB2877}" type="presParOf" srcId="{60482929-8A90-43B4-9372-03DDA9143B69}" destId="{C3885DD5-17FB-4414-932F-EB429EA7A38D}" srcOrd="0" destOrd="0" presId="urn:microsoft.com/office/officeart/2005/8/layout/vList6"/>
    <dgm:cxn modelId="{E5EA1FC2-5C61-4262-94AB-18415518D134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700" dirty="0" smtClean="0">
              <a:solidFill>
                <a:schemeClr val="tx1"/>
              </a:solidFill>
            </a:rPr>
            <a:t>Technical specification</a:t>
          </a:r>
          <a:endParaRPr lang="en-US" sz="17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54B91884-913A-469F-9A95-11ACB69E1EB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Soft heel and forefoot</a:t>
          </a:r>
          <a:endParaRPr lang="en-US" sz="1300" dirty="0">
            <a:solidFill>
              <a:schemeClr val="bg1"/>
            </a:solidFill>
          </a:endParaRPr>
        </a:p>
      </dgm:t>
    </dgm:pt>
    <dgm:pt modelId="{AB3C2E21-DF32-4CCA-B287-19176B2C5185}" type="parTrans" cxnId="{A2CD96B0-430D-4079-A785-52843ACF2EEA}">
      <dgm:prSet/>
      <dgm:spPr/>
      <dgm:t>
        <a:bodyPr/>
        <a:lstStyle/>
        <a:p>
          <a:endParaRPr lang="en-US"/>
        </a:p>
      </dgm:t>
    </dgm:pt>
    <dgm:pt modelId="{299BC908-9019-404B-B609-7FDC159379AF}" type="sibTrans" cxnId="{A2CD96B0-430D-4079-A785-52843ACF2EEA}">
      <dgm:prSet/>
      <dgm:spPr/>
      <dgm:t>
        <a:bodyPr/>
        <a:lstStyle/>
        <a:p>
          <a:endParaRPr lang="en-US"/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 and 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100 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Weight: 475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3BA1B933-AAC6-4CF6-83DE-6CFA4F4C1A32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Total fitted height: 75mm</a:t>
          </a:r>
          <a:endParaRPr lang="en-US" sz="1300" baseline="30000" dirty="0">
            <a:solidFill>
              <a:schemeClr val="bg1"/>
            </a:solidFill>
          </a:endParaRPr>
        </a:p>
      </dgm:t>
    </dgm:pt>
    <dgm:pt modelId="{6BD302C0-10BC-4580-9683-10B9481D4A98}" type="parTrans" cxnId="{5ED05AED-E2F9-47C8-AB80-E47CCE26B3D7}">
      <dgm:prSet/>
      <dgm:spPr/>
      <dgm:t>
        <a:bodyPr/>
        <a:lstStyle/>
        <a:p>
          <a:endParaRPr lang="en-US"/>
        </a:p>
      </dgm:t>
    </dgm:pt>
    <dgm:pt modelId="{0EBDAE73-BA90-4583-B8BA-681FE321B7AA}" type="sibTrans" cxnId="{5ED05AED-E2F9-47C8-AB80-E47CCE26B3D7}">
      <dgm:prSet/>
      <dgm:spPr/>
      <dgm:t>
        <a:bodyPr/>
        <a:lstStyle/>
        <a:p>
          <a:endParaRPr lang="en-US"/>
        </a:p>
      </dgm:t>
    </dgm:pt>
    <dgm:pt modelId="{D990FFFD-1791-4772-B264-21AF69442891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Need of safety</a:t>
          </a:r>
          <a:endParaRPr lang="en-US" sz="1300" dirty="0">
            <a:solidFill>
              <a:schemeClr val="bg1"/>
            </a:solidFill>
          </a:endParaRPr>
        </a:p>
      </dgm:t>
    </dgm:pt>
    <dgm:pt modelId="{AE5F6095-CF77-4E30-839D-F4CF2E0ABE10}" type="parTrans" cxnId="{45E42461-06C6-4452-8F67-6E983CDDAFD2}">
      <dgm:prSet/>
      <dgm:spPr/>
      <dgm:t>
        <a:bodyPr/>
        <a:lstStyle/>
        <a:p>
          <a:endParaRPr lang="en-US"/>
        </a:p>
      </dgm:t>
    </dgm:pt>
    <dgm:pt modelId="{784216C3-0DA4-4E10-966F-4B99139FC78D}" type="sibTrans" cxnId="{45E42461-06C6-4452-8F67-6E983CDDAFD2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A5F919CD-2963-4079-893F-FAAEBECCF66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aseline="0" dirty="0" smtClean="0">
              <a:solidFill>
                <a:schemeClr val="bg1"/>
              </a:solidFill>
            </a:rPr>
            <a:t>Heel height: 10 mm</a:t>
          </a:r>
          <a:endParaRPr lang="en-US" sz="1300" baseline="0" dirty="0">
            <a:solidFill>
              <a:schemeClr val="bg1"/>
            </a:solidFill>
          </a:endParaRPr>
        </a:p>
      </dgm:t>
    </dgm:pt>
    <dgm:pt modelId="{321957F8-6E54-4C00-860B-42975ABD02D2}" type="parTrans" cxnId="{A7405CEF-FBD0-4C66-A55E-B1E63CCD82CC}">
      <dgm:prSet/>
      <dgm:spPr/>
      <dgm:t>
        <a:bodyPr/>
        <a:lstStyle/>
        <a:p>
          <a:endParaRPr lang="en-US"/>
        </a:p>
      </dgm:t>
    </dgm:pt>
    <dgm:pt modelId="{4B2513D2-E154-4AC1-A080-B3F746C93BE7}" type="sibTrans" cxnId="{A7405CEF-FBD0-4C66-A55E-B1E63CCD82CC}">
      <dgm:prSet/>
      <dgm:spPr/>
      <dgm:t>
        <a:bodyPr/>
        <a:lstStyle/>
        <a:p>
          <a:endParaRPr lang="en-US"/>
        </a:p>
      </dgm:t>
    </dgm:pt>
    <dgm:pt modelId="{EF1BE953-0987-41D9-B6C4-F32744F34A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PU/POM</a:t>
          </a:r>
          <a:endParaRPr lang="en-US" sz="1300" dirty="0">
            <a:solidFill>
              <a:schemeClr val="bg1"/>
            </a:solidFill>
          </a:endParaRPr>
        </a:p>
      </dgm:t>
    </dgm:pt>
    <dgm:pt modelId="{EDC4E90C-3624-414A-A3C6-D8D0DAB44336}" type="parTrans" cxnId="{0499E615-2EE2-4F28-A1DD-33F11BE76B9C}">
      <dgm:prSet/>
      <dgm:spPr/>
      <dgm:t>
        <a:bodyPr/>
        <a:lstStyle/>
        <a:p>
          <a:endParaRPr lang="en-US"/>
        </a:p>
      </dgm:t>
    </dgm:pt>
    <dgm:pt modelId="{6B22C309-4975-4CDA-8E96-005EC24D3BBD}" type="sibTrans" cxnId="{0499E615-2EE2-4F28-A1DD-33F11BE76B9C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</dgm:pt>
    <dgm:pt modelId="{C7F873A8-9BCA-4C6B-8470-C91BCEF502BB}" type="sibTrans" cxnId="{34D8B7FD-33BA-4E74-BA7B-EC70FE06DE09}">
      <dgm:prSet/>
      <dgm:spPr/>
    </dgm:pt>
    <dgm:pt modelId="{BE7C3180-7814-4C87-9188-C506BEB9B35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waterproof</a:t>
          </a:r>
          <a:endParaRPr lang="en-US" sz="1300" dirty="0">
            <a:solidFill>
              <a:schemeClr val="bg1"/>
            </a:solidFill>
          </a:endParaRPr>
        </a:p>
      </dgm:t>
    </dgm:pt>
    <dgm:pt modelId="{14833996-8CF5-4052-860E-26A22103EA36}" type="parTrans" cxnId="{2DF01F09-5C3E-4A0E-BAAE-5922556AB835}">
      <dgm:prSet/>
      <dgm:spPr/>
    </dgm:pt>
    <dgm:pt modelId="{86AAF0E4-5EC6-403D-A9D0-00764B38DDE0}" type="sibTrans" cxnId="{2DF01F09-5C3E-4A0E-BAAE-5922556AB835}">
      <dgm:prSet/>
      <dgm:spPr/>
    </dgm:pt>
    <dgm:pt modelId="{48E7580B-6741-4EE7-B0E4-A0529046BEC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Natural look with split toe</a:t>
          </a:r>
          <a:endParaRPr lang="en-US" sz="1300" dirty="0">
            <a:solidFill>
              <a:schemeClr val="bg1"/>
            </a:solidFill>
          </a:endParaRPr>
        </a:p>
      </dgm:t>
    </dgm:pt>
    <dgm:pt modelId="{BD22B98A-1F8E-4906-92D6-DB9EBCDD39F6}" type="parTrans" cxnId="{FFA13C49-B7AD-4A07-B751-1D1911011CC8}">
      <dgm:prSet/>
      <dgm:spPr/>
    </dgm:pt>
    <dgm:pt modelId="{9611227D-040D-46F0-8658-6AD104B622D3}" type="sibTrans" cxnId="{FFA13C49-B7AD-4A07-B751-1D1911011CC8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83A75213-888A-4969-BDE4-8518C27A0742}" srcId="{02D3836E-589D-4891-9121-4B02C2C592A0}" destId="{FD9ADF67-9EF3-4CA0-A146-9C98AC1B196A}" srcOrd="3" destOrd="0" parTransId="{F1ECD7D5-07BD-4FFA-A922-48EA764B9FA9}" sibTransId="{7261541C-00B4-486E-8D28-440C0C86C7FE}"/>
    <dgm:cxn modelId="{132EAE76-9954-45EB-B769-17D4B1F392F9}" type="presOf" srcId="{2FA500B2-C5EE-43BC-AF4B-CFECB4B584D1}" destId="{888B6D8E-4266-4CA5-846B-8A088C72A31F}" srcOrd="0" destOrd="4" presId="urn:microsoft.com/office/officeart/2005/8/layout/vList6"/>
    <dgm:cxn modelId="{154431B4-590B-4278-9EDF-5231D6902C18}" type="presOf" srcId="{D990FFFD-1791-4772-B264-21AF69442891}" destId="{CC7B759B-F1D4-4F2C-BB7E-791FBE104AF2}" srcOrd="0" destOrd="1" presId="urn:microsoft.com/office/officeart/2005/8/layout/vList6"/>
    <dgm:cxn modelId="{A7405CEF-FBD0-4C66-A55E-B1E63CCD82CC}" srcId="{72C156E3-47D5-4A2D-96CF-616EA66FF9F9}" destId="{A5F919CD-2963-4079-893F-FAAEBECCF668}" srcOrd="3" destOrd="0" parTransId="{321957F8-6E54-4C00-860B-42975ABD02D2}" sibTransId="{4B2513D2-E154-4AC1-A080-B3F746C93BE7}"/>
    <dgm:cxn modelId="{9C6FB691-4354-4BB1-9136-D083E1B9B0F8}" type="presOf" srcId="{3E224EA4-D443-4528-822E-0B92C772AD19}" destId="{CC7B759B-F1D4-4F2C-BB7E-791FBE104AF2}" srcOrd="0" destOrd="0" presId="urn:microsoft.com/office/officeart/2005/8/layout/vList6"/>
    <dgm:cxn modelId="{24FF9F86-0A90-4DE6-8BF0-522EB4ADED50}" type="presOf" srcId="{54B91884-913A-469F-9A95-11ACB69E1EB2}" destId="{888B6D8E-4266-4CA5-846B-8A088C72A31F}" srcOrd="0" destOrd="1" presId="urn:microsoft.com/office/officeart/2005/8/layout/vList6"/>
    <dgm:cxn modelId="{FFA13C49-B7AD-4A07-B751-1D1911011CC8}" srcId="{B0FB85C5-7672-438F-8BFE-E4420319E30B}" destId="{48E7580B-6741-4EE7-B0E4-A0529046BEC3}" srcOrd="3" destOrd="0" parTransId="{BD22B98A-1F8E-4906-92D6-DB9EBCDD39F6}" sibTransId="{9611227D-040D-46F0-8658-6AD104B622D3}"/>
    <dgm:cxn modelId="{D15CCDBC-8647-4A3E-A83E-0A091A779637}" type="presOf" srcId="{72C156E3-47D5-4A2D-96CF-616EA66FF9F9}" destId="{C3885DD5-17FB-4414-932F-EB429EA7A38D}" srcOrd="0" destOrd="0" presId="urn:microsoft.com/office/officeart/2005/8/layout/vList6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BB24226E-8330-4165-9A08-0110FCB48D4B}" type="presOf" srcId="{532CE659-5B48-476E-BCAB-E2CD47D651EA}" destId="{87B707B4-D110-4C8D-B8D3-1546CB14D54A}" srcOrd="0" destOrd="1" presId="urn:microsoft.com/office/officeart/2005/8/layout/vList6"/>
    <dgm:cxn modelId="{5ED05AED-E2F9-47C8-AB80-E47CCE26B3D7}" srcId="{72C156E3-47D5-4A2D-96CF-616EA66FF9F9}" destId="{3BA1B933-AAC6-4CF6-83DE-6CFA4F4C1A32}" srcOrd="2" destOrd="0" parTransId="{6BD302C0-10BC-4580-9683-10B9481D4A98}" sibTransId="{0EBDAE73-BA90-4583-B8BA-681FE321B7AA}"/>
    <dgm:cxn modelId="{87F9516A-E334-4224-942C-D965AA6E5AE4}" type="presOf" srcId="{634C7BB1-A31A-49C8-B74B-2A53604A5923}" destId="{888B6D8E-4266-4CA5-846B-8A088C72A31F}" srcOrd="0" destOrd="0" presId="urn:microsoft.com/office/officeart/2005/8/layout/vList6"/>
    <dgm:cxn modelId="{2DF01F09-5C3E-4A0E-BAAE-5922556AB835}" srcId="{B0FB85C5-7672-438F-8BFE-E4420319E30B}" destId="{BE7C3180-7814-4C87-9188-C506BEB9B358}" srcOrd="2" destOrd="0" parTransId="{14833996-8CF5-4052-860E-26A22103EA36}" sibTransId="{86AAF0E4-5EC6-403D-A9D0-00764B38DDE0}"/>
    <dgm:cxn modelId="{D1F14E47-D8B1-4713-A46C-6FD456BEEA8E}" type="presOf" srcId="{F859A755-48AD-4CC0-AE25-62FEB732EFBE}" destId="{CC7B759B-F1D4-4F2C-BB7E-791FBE104AF2}" srcOrd="0" destOrd="2" presId="urn:microsoft.com/office/officeart/2005/8/layout/vList6"/>
    <dgm:cxn modelId="{45E42461-06C6-4452-8F67-6E983CDDAFD2}" srcId="{02D3836E-589D-4891-9121-4B02C2C592A0}" destId="{D990FFFD-1791-4772-B264-21AF69442891}" srcOrd="1" destOrd="0" parTransId="{AE5F6095-CF77-4E30-839D-F4CF2E0ABE10}" sibTransId="{784216C3-0DA4-4E10-966F-4B99139FC78D}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CFD694E1-0CAE-4318-A98C-F8FD2B56F5AB}" type="presOf" srcId="{02D3836E-589D-4891-9121-4B02C2C592A0}" destId="{0E19D172-3256-4658-9F46-1958403932C0}" srcOrd="0" destOrd="0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7C6DDF5C-16A1-4653-AE3D-E3270D381AD9}" type="presOf" srcId="{BE7C3180-7814-4C87-9188-C506BEB9B358}" destId="{888B6D8E-4266-4CA5-846B-8A088C72A31F}" srcOrd="0" destOrd="2" presId="urn:microsoft.com/office/officeart/2005/8/layout/vList6"/>
    <dgm:cxn modelId="{F0B0A9E3-60AF-4154-826E-35C1801EC2C5}" srcId="{B0FB85C5-7672-438F-8BFE-E4420319E30B}" destId="{2FA500B2-C5EE-43BC-AF4B-CFECB4B584D1}" srcOrd="4" destOrd="0" parTransId="{0E775EDB-2226-4F8D-9BF5-0F9550909FF3}" sibTransId="{48326AC3-A5C9-42EB-A6E4-FAB2E1F62A2E}"/>
    <dgm:cxn modelId="{A2CD96B0-430D-4079-A785-52843ACF2EEA}" srcId="{B0FB85C5-7672-438F-8BFE-E4420319E30B}" destId="{54B91884-913A-469F-9A95-11ACB69E1EB2}" srcOrd="1" destOrd="0" parTransId="{AB3C2E21-DF32-4CCA-B287-19176B2C5185}" sibTransId="{299BC908-9019-404B-B609-7FDC159379AF}"/>
    <dgm:cxn modelId="{992B0CC9-CB7F-40CC-9BE3-633878732736}" type="presOf" srcId="{B0FB85C5-7672-438F-8BFE-E4420319E30B}" destId="{4372B7C4-E661-41F3-BE2B-00AE1A3F3A1C}" srcOrd="0" destOrd="0" presId="urn:microsoft.com/office/officeart/2005/8/layout/vList6"/>
    <dgm:cxn modelId="{B15030B8-F687-49D6-9187-F32F7C34D174}" srcId="{02D3836E-589D-4891-9121-4B02C2C592A0}" destId="{F859A755-48AD-4CC0-AE25-62FEB732EFBE}" srcOrd="2" destOrd="0" parTransId="{138CE574-1958-438A-A738-C352A0ADA197}" sibTransId="{F67A2001-6963-487A-BF17-A02B7F7FBD18}"/>
    <dgm:cxn modelId="{D8D51B54-A9BF-4855-84AE-D989886D429C}" type="presOf" srcId="{EF1BE953-0987-41D9-B6C4-F32744F34A6C}" destId="{87B707B4-D110-4C8D-B8D3-1546CB14D54A}" srcOrd="0" destOrd="0" presId="urn:microsoft.com/office/officeart/2005/8/layout/vList6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E78A1369-6429-45ED-B67A-879CC7D76DB9}" type="presOf" srcId="{A5F919CD-2963-4079-893F-FAAEBECCF668}" destId="{87B707B4-D110-4C8D-B8D3-1546CB14D54A}" srcOrd="0" destOrd="3" presId="urn:microsoft.com/office/officeart/2005/8/layout/vList6"/>
    <dgm:cxn modelId="{62A32121-9213-4192-A606-914C5284D7E3}" type="presOf" srcId="{FD9ADF67-9EF3-4CA0-A146-9C98AC1B196A}" destId="{CC7B759B-F1D4-4F2C-BB7E-791FBE104AF2}" srcOrd="0" destOrd="3" presId="urn:microsoft.com/office/officeart/2005/8/layout/vList6"/>
    <dgm:cxn modelId="{7AAB98DE-A499-443E-8DFC-30A8788FD258}" type="presOf" srcId="{3BA1B933-AAC6-4CF6-83DE-6CFA4F4C1A32}" destId="{87B707B4-D110-4C8D-B8D3-1546CB14D54A}" srcOrd="0" destOrd="2" presId="urn:microsoft.com/office/officeart/2005/8/layout/vList6"/>
    <dgm:cxn modelId="{D663FEA2-B562-402B-9A46-E6303049A152}" type="presOf" srcId="{26736893-B75F-41CB-8A91-7EE0A9F423C8}" destId="{AF2D923C-34CA-4107-941F-26ADFF207502}" srcOrd="0" destOrd="0" presId="urn:microsoft.com/office/officeart/2005/8/layout/vList6"/>
    <dgm:cxn modelId="{0499E615-2EE2-4F28-A1DD-33F11BE76B9C}" srcId="{72C156E3-47D5-4A2D-96CF-616EA66FF9F9}" destId="{EF1BE953-0987-41D9-B6C4-F32744F34A6C}" srcOrd="0" destOrd="0" parTransId="{EDC4E90C-3624-414A-A3C6-D8D0DAB44336}" sibTransId="{6B22C309-4975-4CDA-8E96-005EC24D3BBD}"/>
    <dgm:cxn modelId="{5E745C5E-C452-4E95-A8FD-E2FEEAC38BC1}" type="presOf" srcId="{48E7580B-6741-4EE7-B0E4-A0529046BEC3}" destId="{888B6D8E-4266-4CA5-846B-8A088C72A31F}" srcOrd="0" destOrd="3" presId="urn:microsoft.com/office/officeart/2005/8/layout/vList6"/>
    <dgm:cxn modelId="{D57BF894-2C94-4F27-9BF4-7ED670DB56E1}" type="presParOf" srcId="{AF2D923C-34CA-4107-941F-26ADFF207502}" destId="{C6D8A186-BF17-4CAD-947E-F5B22449250C}" srcOrd="0" destOrd="0" presId="urn:microsoft.com/office/officeart/2005/8/layout/vList6"/>
    <dgm:cxn modelId="{CCB0C202-122D-4F3E-8FE6-EA2392A2B468}" type="presParOf" srcId="{C6D8A186-BF17-4CAD-947E-F5B22449250C}" destId="{0E19D172-3256-4658-9F46-1958403932C0}" srcOrd="0" destOrd="0" presId="urn:microsoft.com/office/officeart/2005/8/layout/vList6"/>
    <dgm:cxn modelId="{E2E29BCE-4BB7-44CE-8B38-482B3583B803}" type="presParOf" srcId="{C6D8A186-BF17-4CAD-947E-F5B22449250C}" destId="{CC7B759B-F1D4-4F2C-BB7E-791FBE104AF2}" srcOrd="1" destOrd="0" presId="urn:microsoft.com/office/officeart/2005/8/layout/vList6"/>
    <dgm:cxn modelId="{E5518656-4C11-45CB-B183-2A72A681D277}" type="presParOf" srcId="{AF2D923C-34CA-4107-941F-26ADFF207502}" destId="{1EC17FF8-4223-4328-A6E0-FE811763A920}" srcOrd="1" destOrd="0" presId="urn:microsoft.com/office/officeart/2005/8/layout/vList6"/>
    <dgm:cxn modelId="{C2969616-99BE-4B2F-B2D0-131578207639}" type="presParOf" srcId="{AF2D923C-34CA-4107-941F-26ADFF207502}" destId="{723D7873-7964-4DE0-8DCA-BFA03A5241F5}" srcOrd="2" destOrd="0" presId="urn:microsoft.com/office/officeart/2005/8/layout/vList6"/>
    <dgm:cxn modelId="{8215C078-F5C5-4001-A18F-EE701B98772A}" type="presParOf" srcId="{723D7873-7964-4DE0-8DCA-BFA03A5241F5}" destId="{4372B7C4-E661-41F3-BE2B-00AE1A3F3A1C}" srcOrd="0" destOrd="0" presId="urn:microsoft.com/office/officeart/2005/8/layout/vList6"/>
    <dgm:cxn modelId="{B6517723-CEE5-47C7-81CE-8C24227C8F4A}" type="presParOf" srcId="{723D7873-7964-4DE0-8DCA-BFA03A5241F5}" destId="{888B6D8E-4266-4CA5-846B-8A088C72A31F}" srcOrd="1" destOrd="0" presId="urn:microsoft.com/office/officeart/2005/8/layout/vList6"/>
    <dgm:cxn modelId="{AB5A3D15-9298-468C-9004-48FC62C85FAA}" type="presParOf" srcId="{AF2D923C-34CA-4107-941F-26ADFF207502}" destId="{84F46D7E-458A-4BFC-B482-7A35F01868FA}" srcOrd="3" destOrd="0" presId="urn:microsoft.com/office/officeart/2005/8/layout/vList6"/>
    <dgm:cxn modelId="{5E6AA644-09A8-406F-AA81-C4411C9BE556}" type="presParOf" srcId="{AF2D923C-34CA-4107-941F-26ADFF207502}" destId="{60482929-8A90-43B4-9372-03DDA9143B69}" srcOrd="4" destOrd="0" presId="urn:microsoft.com/office/officeart/2005/8/layout/vList6"/>
    <dgm:cxn modelId="{6C533705-7E2F-4DA9-953A-1B482CD35EC8}" type="presParOf" srcId="{60482929-8A90-43B4-9372-03DDA9143B69}" destId="{C3885DD5-17FB-4414-932F-EB429EA7A38D}" srcOrd="0" destOrd="0" presId="urn:microsoft.com/office/officeart/2005/8/layout/vList6"/>
    <dgm:cxn modelId="{02FD9CD5-B1B9-410C-9B89-8205D3CE35A2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736893-B75F-41CB-8A91-7EE0A9F423C8}" type="doc">
      <dgm:prSet loTypeId="urn:microsoft.com/office/officeart/2005/8/layout/vList6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D3836E-589D-4891-9121-4B02C2C592A0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rgbClr val="002060"/>
              </a:solidFill>
            </a:rPr>
            <a:t>Indication</a:t>
          </a:r>
          <a:endParaRPr lang="en-US" sz="1800" dirty="0">
            <a:solidFill>
              <a:srgbClr val="002060"/>
            </a:solidFill>
          </a:endParaRPr>
        </a:p>
      </dgm:t>
    </dgm:pt>
    <dgm:pt modelId="{DAD2BF58-19D0-44FD-A3ED-D0C83CF0235B}" type="par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12A3A37A-A88D-442D-B5BF-4E1D5A083A65}" type="sibTrans" cxnId="{17E28824-ACFA-4C87-9E29-CAEB768D6A71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0FB85C5-7672-438F-8BFE-E4420319E30B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800" dirty="0" smtClean="0">
              <a:solidFill>
                <a:schemeClr val="tx1"/>
              </a:solidFill>
            </a:rPr>
            <a:t>Features</a:t>
          </a:r>
          <a:endParaRPr lang="en-US" sz="1800" dirty="0">
            <a:solidFill>
              <a:schemeClr val="tx1"/>
            </a:solidFill>
          </a:endParaRPr>
        </a:p>
      </dgm:t>
    </dgm:pt>
    <dgm:pt modelId="{80293B82-4DE3-45FF-A1FE-92DC46A0E873}" type="par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93425850-1BBF-4921-A5C9-DB7863BB6E2F}" type="sibTrans" cxnId="{12F42B35-6FAC-4EA1-A2E9-315459741A7F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72C156E3-47D5-4A2D-96CF-616EA66FF9F9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gm:spPr>
      <dgm:t>
        <a:bodyPr vert="vert270"/>
        <a:lstStyle/>
        <a:p>
          <a:r>
            <a:rPr lang="en-US" sz="1600" dirty="0" smtClean="0">
              <a:solidFill>
                <a:schemeClr val="tx1"/>
              </a:solidFill>
            </a:rPr>
            <a:t>Technical specification</a:t>
          </a:r>
          <a:endParaRPr lang="en-US" sz="1600" dirty="0">
            <a:solidFill>
              <a:schemeClr val="tx1"/>
            </a:solidFill>
          </a:endParaRPr>
        </a:p>
      </dgm:t>
    </dgm:pt>
    <dgm:pt modelId="{D93529C6-6B26-412D-8203-A423EF9C895D}" type="par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600F68E-4E57-4945-8C9F-86B73ED45B95}" type="sibTrans" cxnId="{A661CA85-54D8-4F39-9074-47C2CA8EEE2E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3E224EA4-D443-4528-822E-0B92C772AD19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Lower</a:t>
          </a:r>
          <a:r>
            <a:rPr lang="en-US" sz="1300" baseline="0" dirty="0" smtClean="0">
              <a:solidFill>
                <a:schemeClr val="bg1"/>
              </a:solidFill>
            </a:rPr>
            <a:t> limb amputation</a:t>
          </a:r>
          <a:endParaRPr lang="en-US" sz="1300" dirty="0">
            <a:solidFill>
              <a:schemeClr val="bg1"/>
            </a:solidFill>
          </a:endParaRPr>
        </a:p>
      </dgm:t>
    </dgm:pt>
    <dgm:pt modelId="{C46301EC-B573-4D6F-A465-6FB1BAF84BA6}" type="par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DBDB34D5-FDD6-4CA4-AACD-D070186B6C0A}" type="sibTrans" cxnId="{67957917-3E38-4100-A086-47AFD8417248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F859A755-48AD-4CC0-AE25-62FEB732EFBE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Mobility class II and III</a:t>
          </a:r>
          <a:endParaRPr lang="en-US" sz="1300" dirty="0">
            <a:solidFill>
              <a:schemeClr val="bg1"/>
            </a:solidFill>
          </a:endParaRPr>
        </a:p>
      </dgm:t>
    </dgm:pt>
    <dgm:pt modelId="{138CE574-1958-438A-A738-C352A0ADA197}" type="parTrans" cxnId="{B15030B8-F687-49D6-9187-F32F7C34D174}">
      <dgm:prSet/>
      <dgm:spPr/>
      <dgm:t>
        <a:bodyPr/>
        <a:lstStyle/>
        <a:p>
          <a:endParaRPr lang="en-US"/>
        </a:p>
      </dgm:t>
    </dgm:pt>
    <dgm:pt modelId="{F67A2001-6963-487A-BF17-A02B7F7FBD18}" type="sibTrans" cxnId="{B15030B8-F687-49D6-9187-F32F7C34D174}">
      <dgm:prSet/>
      <dgm:spPr/>
      <dgm:t>
        <a:bodyPr/>
        <a:lstStyle/>
        <a:p>
          <a:endParaRPr lang="en-US"/>
        </a:p>
      </dgm:t>
    </dgm:pt>
    <dgm:pt modelId="{FD9ADF67-9EF3-4CA0-A146-9C98AC1B196A}">
      <dgm:prSet phldrT="[Text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 limit: 136kg</a:t>
          </a:r>
          <a:endParaRPr lang="en-US" sz="1300" dirty="0">
            <a:solidFill>
              <a:schemeClr val="bg1"/>
            </a:solidFill>
          </a:endParaRPr>
        </a:p>
      </dgm:t>
    </dgm:pt>
    <dgm:pt modelId="{F1ECD7D5-07BD-4FFA-A922-48EA764B9FA9}" type="parTrans" cxnId="{83A75213-888A-4969-BDE4-8518C27A0742}">
      <dgm:prSet/>
      <dgm:spPr/>
      <dgm:t>
        <a:bodyPr/>
        <a:lstStyle/>
        <a:p>
          <a:endParaRPr lang="en-US"/>
        </a:p>
      </dgm:t>
    </dgm:pt>
    <dgm:pt modelId="{7261541C-00B4-486E-8D28-440C0C86C7FE}" type="sibTrans" cxnId="{83A75213-888A-4969-BDE4-8518C27A0742}">
      <dgm:prSet/>
      <dgm:spPr/>
      <dgm:t>
        <a:bodyPr/>
        <a:lstStyle/>
        <a:p>
          <a:endParaRPr lang="en-US"/>
        </a:p>
      </dgm:t>
    </dgm:pt>
    <dgm:pt modelId="{532CE659-5B48-476E-BCAB-E2CD47D651EA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Weight: 650 gm</a:t>
          </a:r>
          <a:endParaRPr lang="en-US" sz="1300" dirty="0">
            <a:solidFill>
              <a:schemeClr val="bg1"/>
            </a:solidFill>
          </a:endParaRPr>
        </a:p>
      </dgm:t>
    </dgm:pt>
    <dgm:pt modelId="{DE8CF4A4-FBAD-4911-821E-381C0F593DC7}" type="parTrans" cxnId="{E8A99998-2939-42CF-B473-3D41842B2991}">
      <dgm:prSet/>
      <dgm:spPr/>
      <dgm:t>
        <a:bodyPr/>
        <a:lstStyle/>
        <a:p>
          <a:endParaRPr lang="en-US"/>
        </a:p>
      </dgm:t>
    </dgm:pt>
    <dgm:pt modelId="{8D415C44-3739-4A9F-A3EB-6A02B0DE32D9}" type="sibTrans" cxnId="{E8A99998-2939-42CF-B473-3D41842B2991}">
      <dgm:prSet/>
      <dgm:spPr/>
      <dgm:t>
        <a:bodyPr/>
        <a:lstStyle/>
        <a:p>
          <a:endParaRPr lang="en-US"/>
        </a:p>
      </dgm:t>
    </dgm:pt>
    <dgm:pt modelId="{2FA500B2-C5EE-43BC-AF4B-CFECB4B584D1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Energy return system</a:t>
          </a:r>
          <a:endParaRPr lang="en-US" sz="1300" dirty="0">
            <a:solidFill>
              <a:schemeClr val="bg1"/>
            </a:solidFill>
          </a:endParaRPr>
        </a:p>
      </dgm:t>
    </dgm:pt>
    <dgm:pt modelId="{0E775EDB-2226-4F8D-9BF5-0F9550909FF3}" type="parTrans" cxnId="{F0B0A9E3-60AF-4154-826E-35C1801EC2C5}">
      <dgm:prSet/>
      <dgm:spPr/>
      <dgm:t>
        <a:bodyPr/>
        <a:lstStyle/>
        <a:p>
          <a:endParaRPr lang="en-US"/>
        </a:p>
      </dgm:t>
    </dgm:pt>
    <dgm:pt modelId="{48326AC3-A5C9-42EB-A6E4-FAB2E1F62A2E}" type="sibTrans" cxnId="{F0B0A9E3-60AF-4154-826E-35C1801EC2C5}">
      <dgm:prSet/>
      <dgm:spPr/>
      <dgm:t>
        <a:bodyPr/>
        <a:lstStyle/>
        <a:p>
          <a:endParaRPr lang="en-US"/>
        </a:p>
      </dgm:t>
    </dgm:pt>
    <dgm:pt modelId="{A5F919CD-2963-4079-893F-FAAEBECCF668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aseline="0" dirty="0" smtClean="0">
              <a:solidFill>
                <a:schemeClr val="bg1"/>
              </a:solidFill>
            </a:rPr>
            <a:t>Degree of hardness: 1-4</a:t>
          </a:r>
          <a:endParaRPr lang="en-US" sz="1300" baseline="0" dirty="0">
            <a:solidFill>
              <a:schemeClr val="bg1"/>
            </a:solidFill>
          </a:endParaRPr>
        </a:p>
      </dgm:t>
    </dgm:pt>
    <dgm:pt modelId="{321957F8-6E54-4C00-860B-42975ABD02D2}" type="parTrans" cxnId="{A7405CEF-FBD0-4C66-A55E-B1E63CCD82CC}">
      <dgm:prSet/>
      <dgm:spPr/>
      <dgm:t>
        <a:bodyPr/>
        <a:lstStyle/>
        <a:p>
          <a:endParaRPr lang="en-US"/>
        </a:p>
      </dgm:t>
    </dgm:pt>
    <dgm:pt modelId="{4B2513D2-E154-4AC1-A080-B3F746C93BE7}" type="sibTrans" cxnId="{A7405CEF-FBD0-4C66-A55E-B1E63CCD82CC}">
      <dgm:prSet/>
      <dgm:spPr/>
      <dgm:t>
        <a:bodyPr/>
        <a:lstStyle/>
        <a:p>
          <a:endParaRPr lang="en-US"/>
        </a:p>
      </dgm:t>
    </dgm:pt>
    <dgm:pt modelId="{EF1BE953-0987-41D9-B6C4-F32744F34A6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b="0" i="0" dirty="0" smtClean="0">
              <a:solidFill>
                <a:schemeClr val="bg1"/>
              </a:solidFill>
            </a:rPr>
            <a:t>Material:  carbon, </a:t>
          </a:r>
          <a:r>
            <a:rPr lang="en-US" sz="1300" b="0" i="0" dirty="0" err="1" smtClean="0">
              <a:solidFill>
                <a:schemeClr val="bg1"/>
              </a:solidFill>
            </a:rPr>
            <a:t>elastomer</a:t>
          </a:r>
          <a:r>
            <a:rPr lang="en-US" sz="1300" b="0" i="0" dirty="0" smtClean="0">
              <a:solidFill>
                <a:schemeClr val="bg1"/>
              </a:solidFill>
            </a:rPr>
            <a:t>, steel</a:t>
          </a:r>
          <a:endParaRPr lang="en-US" sz="1300" dirty="0">
            <a:solidFill>
              <a:schemeClr val="bg1"/>
            </a:solidFill>
          </a:endParaRPr>
        </a:p>
      </dgm:t>
    </dgm:pt>
    <dgm:pt modelId="{EDC4E90C-3624-414A-A3C6-D8D0DAB44336}" type="parTrans" cxnId="{0499E615-2EE2-4F28-A1DD-33F11BE76B9C}">
      <dgm:prSet/>
      <dgm:spPr/>
      <dgm:t>
        <a:bodyPr/>
        <a:lstStyle/>
        <a:p>
          <a:endParaRPr lang="en-US"/>
        </a:p>
      </dgm:t>
    </dgm:pt>
    <dgm:pt modelId="{6B22C309-4975-4CDA-8E96-005EC24D3BBD}" type="sibTrans" cxnId="{0499E615-2EE2-4F28-A1DD-33F11BE76B9C}">
      <dgm:prSet/>
      <dgm:spPr/>
      <dgm:t>
        <a:bodyPr/>
        <a:lstStyle/>
        <a:p>
          <a:endParaRPr lang="en-US"/>
        </a:p>
      </dgm:t>
    </dgm:pt>
    <dgm:pt modelId="{634C7BB1-A31A-49C8-B74B-2A53604A5923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Continuous carbon spring</a:t>
          </a:r>
          <a:endParaRPr lang="en-US" sz="1300" dirty="0">
            <a:solidFill>
              <a:schemeClr val="bg1"/>
            </a:solidFill>
          </a:endParaRPr>
        </a:p>
      </dgm:t>
    </dgm:pt>
    <dgm:pt modelId="{FB5C94A2-8A8B-4B8E-B938-DF61E2FDC5EE}" type="parTrans" cxnId="{34D8B7FD-33BA-4E74-BA7B-EC70FE06DE09}">
      <dgm:prSet/>
      <dgm:spPr/>
      <dgm:t>
        <a:bodyPr/>
        <a:lstStyle/>
        <a:p>
          <a:endParaRPr lang="en-US"/>
        </a:p>
      </dgm:t>
    </dgm:pt>
    <dgm:pt modelId="{C7F873A8-9BCA-4C6B-8470-C91BCEF502BB}" type="sibTrans" cxnId="{34D8B7FD-33BA-4E74-BA7B-EC70FE06DE09}">
      <dgm:prSet/>
      <dgm:spPr/>
      <dgm:t>
        <a:bodyPr/>
        <a:lstStyle/>
        <a:p>
          <a:endParaRPr lang="en-US"/>
        </a:p>
      </dgm:t>
    </dgm:pt>
    <dgm:pt modelId="{2E6C9BB0-301A-4412-AB13-6C7F2F11B7C9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b="0" i="0" dirty="0" smtClean="0">
              <a:solidFill>
                <a:schemeClr val="bg1"/>
              </a:solidFill>
            </a:rPr>
            <a:t>Integrated heel buffer </a:t>
          </a:r>
          <a:r>
            <a:rPr lang="de-DE" sz="1300" dirty="0" smtClean="0">
              <a:solidFill>
                <a:schemeClr val="bg1"/>
              </a:solidFill>
            </a:rPr>
            <a:t>with pivot principle</a:t>
          </a:r>
          <a:endParaRPr lang="en-US" sz="1300" dirty="0">
            <a:solidFill>
              <a:schemeClr val="bg1"/>
            </a:solidFill>
          </a:endParaRPr>
        </a:p>
      </dgm:t>
    </dgm:pt>
    <dgm:pt modelId="{F155BDB2-38BB-43E7-9584-E6AA4C0E82FF}" type="parTrans" cxnId="{5EDD7825-63CC-4A32-8173-E1F0E09FE797}">
      <dgm:prSet/>
      <dgm:spPr/>
      <dgm:t>
        <a:bodyPr/>
        <a:lstStyle/>
        <a:p>
          <a:endParaRPr lang="en-US"/>
        </a:p>
      </dgm:t>
    </dgm:pt>
    <dgm:pt modelId="{61A2FBB1-FEF6-49F8-B46C-6F3AEB4FFD2C}" type="sibTrans" cxnId="{5EDD7825-63CC-4A32-8173-E1F0E09FE797}">
      <dgm:prSet/>
      <dgm:spPr/>
      <dgm:t>
        <a:bodyPr/>
        <a:lstStyle/>
        <a:p>
          <a:endParaRPr lang="en-US"/>
        </a:p>
      </dgm:t>
    </dgm:pt>
    <dgm:pt modelId="{A9F16E47-724F-41EC-B4C1-727ABC67C8E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Multiple layer</a:t>
          </a:r>
          <a:endParaRPr lang="en-US" sz="1300" dirty="0">
            <a:solidFill>
              <a:schemeClr val="bg1"/>
            </a:solidFill>
          </a:endParaRPr>
        </a:p>
      </dgm:t>
    </dgm:pt>
    <dgm:pt modelId="{644028E0-8DD9-4CEA-A70C-E8B749242805}" type="parTrans" cxnId="{A9B9F928-A1C2-494D-A496-0FB930E35980}">
      <dgm:prSet/>
      <dgm:spPr/>
      <dgm:t>
        <a:bodyPr/>
        <a:lstStyle/>
        <a:p>
          <a:endParaRPr lang="en-US"/>
        </a:p>
      </dgm:t>
    </dgm:pt>
    <dgm:pt modelId="{F6EA63BB-36DA-49D8-AD30-3F2E84F2D157}" type="sibTrans" cxnId="{A9B9F928-A1C2-494D-A496-0FB930E35980}">
      <dgm:prSet/>
      <dgm:spPr/>
      <dgm:t>
        <a:bodyPr/>
        <a:lstStyle/>
        <a:p>
          <a:endParaRPr lang="en-US"/>
        </a:p>
      </dgm:t>
    </dgm:pt>
    <dgm:pt modelId="{843C5B77-ED18-4933-BEEB-A5932147FFFC}">
      <dgm:prSet phldrT="[Text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gm:spPr>
      <dgm:t>
        <a:bodyPr anchor="ctr"/>
        <a:lstStyle/>
        <a:p>
          <a:r>
            <a:rPr lang="en-US" sz="1300" dirty="0" smtClean="0">
              <a:solidFill>
                <a:schemeClr val="bg1"/>
              </a:solidFill>
            </a:rPr>
            <a:t>Fitted height: 120mm</a:t>
          </a:r>
          <a:endParaRPr lang="en-US" sz="1300" dirty="0">
            <a:solidFill>
              <a:schemeClr val="bg1"/>
            </a:solidFill>
          </a:endParaRPr>
        </a:p>
      </dgm:t>
    </dgm:pt>
    <dgm:pt modelId="{44836309-1516-4D02-9985-69627D4F6B90}" type="parTrans" cxnId="{90229D5D-AF77-4FE5-B00D-97D51AB3152C}">
      <dgm:prSet/>
      <dgm:spPr/>
      <dgm:t>
        <a:bodyPr/>
        <a:lstStyle/>
        <a:p>
          <a:endParaRPr lang="en-US"/>
        </a:p>
      </dgm:t>
    </dgm:pt>
    <dgm:pt modelId="{A6A2887C-7FDB-4DD2-89A3-9036440A5D39}" type="sibTrans" cxnId="{90229D5D-AF77-4FE5-B00D-97D51AB3152C}">
      <dgm:prSet/>
      <dgm:spPr/>
      <dgm:t>
        <a:bodyPr/>
        <a:lstStyle/>
        <a:p>
          <a:endParaRPr lang="en-US"/>
        </a:p>
      </dgm:t>
    </dgm:pt>
    <dgm:pt modelId="{EFDF8E8D-40A5-45C4-A8D9-E5800A11BC48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gm:spPr>
      <dgm:t>
        <a:bodyPr/>
        <a:lstStyle/>
        <a:p>
          <a:r>
            <a:rPr lang="en-US" sz="1300" dirty="0" smtClean="0">
              <a:solidFill>
                <a:schemeClr val="bg1"/>
              </a:solidFill>
            </a:rPr>
            <a:t>principle with intermediate </a:t>
          </a:r>
          <a:r>
            <a:rPr lang="en-US" sz="1300" dirty="0" err="1" smtClean="0">
              <a:solidFill>
                <a:schemeClr val="bg1"/>
              </a:solidFill>
            </a:rPr>
            <a:t>elastomer</a:t>
          </a:r>
          <a:r>
            <a:rPr lang="en-US" sz="1300" dirty="0" smtClean="0">
              <a:solidFill>
                <a:schemeClr val="bg1"/>
              </a:solidFill>
            </a:rPr>
            <a:t> layer</a:t>
          </a:r>
          <a:endParaRPr lang="en-US" sz="1300" dirty="0">
            <a:solidFill>
              <a:schemeClr val="bg1"/>
            </a:solidFill>
          </a:endParaRPr>
        </a:p>
      </dgm:t>
    </dgm:pt>
    <dgm:pt modelId="{1CDCFDE8-8CD0-435D-9B00-821DC86EF6CA}" type="parTrans" cxnId="{2FEBB346-FBFF-4D76-9152-855D19CA4892}">
      <dgm:prSet/>
      <dgm:spPr/>
    </dgm:pt>
    <dgm:pt modelId="{29DB2863-EEED-4F99-BA7F-EA6725FFC571}" type="sibTrans" cxnId="{2FEBB346-FBFF-4D76-9152-855D19CA4892}">
      <dgm:prSet/>
      <dgm:spPr/>
    </dgm:pt>
    <dgm:pt modelId="{AF2D923C-34CA-4107-941F-26ADFF207502}" type="pres">
      <dgm:prSet presAssocID="{26736893-B75F-41CB-8A91-7EE0A9F423C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D8A186-BF17-4CAD-947E-F5B22449250C}" type="pres">
      <dgm:prSet presAssocID="{02D3836E-589D-4891-9121-4B02C2C592A0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0E19D172-3256-4658-9F46-1958403932C0}" type="pres">
      <dgm:prSet presAssocID="{02D3836E-589D-4891-9121-4B02C2C592A0}" presName="parentShp" presStyleLbl="node1" presStyleIdx="0" presStyleCnt="3" custScaleX="22757" custLinFactNeighborX="-7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B759B-F1D4-4F2C-BB7E-791FBE104AF2}" type="pres">
      <dgm:prSet presAssocID="{02D3836E-589D-4891-9121-4B02C2C592A0}" presName="childShp" presStyleLbl="bgAccFollowNode1" presStyleIdx="0" presStyleCnt="3" custScaleX="113701" custScaleY="87054" custLinFactNeighborX="290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EC17FF8-4223-4328-A6E0-FE811763A920}" type="pres">
      <dgm:prSet presAssocID="{12A3A37A-A88D-442D-B5BF-4E1D5A083A65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723D7873-7964-4DE0-8DCA-BFA03A5241F5}" type="pres">
      <dgm:prSet presAssocID="{B0FB85C5-7672-438F-8BFE-E4420319E30B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4372B7C4-E661-41F3-BE2B-00AE1A3F3A1C}" type="pres">
      <dgm:prSet presAssocID="{B0FB85C5-7672-438F-8BFE-E4420319E30B}" presName="parentShp" presStyleLbl="node1" presStyleIdx="1" presStyleCnt="3" custScaleX="23620" custLinFactNeighborX="-7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B6D8E-4266-4CA5-846B-8A088C72A31F}" type="pres">
      <dgm:prSet presAssocID="{B0FB85C5-7672-438F-8BFE-E4420319E30B}" presName="childShp" presStyleLbl="bgAccFollowNode1" presStyleIdx="1" presStyleCnt="3" custScaleX="113632" custScaleY="85054" custLinFactNeighborX="33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4F46D7E-458A-4BFC-B482-7A35F01868FA}" type="pres">
      <dgm:prSet presAssocID="{93425850-1BBF-4921-A5C9-DB7863BB6E2F}" presName="spacing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60482929-8A90-43B4-9372-03DDA9143B69}" type="pres">
      <dgm:prSet presAssocID="{72C156E3-47D5-4A2D-96CF-616EA66FF9F9}" presName="linNode" presStyleCnt="0"/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en-US"/>
        </a:p>
      </dgm:t>
    </dgm:pt>
    <dgm:pt modelId="{C3885DD5-17FB-4414-932F-EB429EA7A38D}" type="pres">
      <dgm:prSet presAssocID="{72C156E3-47D5-4A2D-96CF-616EA66FF9F9}" presName="parentShp" presStyleLbl="node1" presStyleIdx="2" presStyleCnt="3" custScaleX="24767" custLinFactNeighborX="-8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707B4-D110-4C8D-B8D3-1546CB14D54A}" type="pres">
      <dgm:prSet presAssocID="{72C156E3-47D5-4A2D-96CF-616EA66FF9F9}" presName="childShp" presStyleLbl="bgAccFollowNode1" presStyleIdx="2" presStyleCnt="3" custScaleX="111819" custScaleY="87554" custLinFactNeighborX="43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B0A33C82-4239-41AC-A58B-75C7F27DCBC8}" type="presOf" srcId="{2FA500B2-C5EE-43BC-AF4B-CFECB4B584D1}" destId="{888B6D8E-4266-4CA5-846B-8A088C72A31F}" srcOrd="0" destOrd="2" presId="urn:microsoft.com/office/officeart/2005/8/layout/vList6"/>
    <dgm:cxn modelId="{71D896E8-CE46-46C9-BFAD-1C1BAF15C317}" type="presOf" srcId="{FD9ADF67-9EF3-4CA0-A146-9C98AC1B196A}" destId="{CC7B759B-F1D4-4F2C-BB7E-791FBE104AF2}" srcOrd="0" destOrd="2" presId="urn:microsoft.com/office/officeart/2005/8/layout/vList6"/>
    <dgm:cxn modelId="{3B20FC45-FECF-485E-B636-019E9C534D67}" type="presOf" srcId="{72C156E3-47D5-4A2D-96CF-616EA66FF9F9}" destId="{C3885DD5-17FB-4414-932F-EB429EA7A38D}" srcOrd="0" destOrd="0" presId="urn:microsoft.com/office/officeart/2005/8/layout/vList6"/>
    <dgm:cxn modelId="{1F9F1F72-D217-4EA9-9C26-29C75D0BFD98}" type="presOf" srcId="{532CE659-5B48-476E-BCAB-E2CD47D651EA}" destId="{87B707B4-D110-4C8D-B8D3-1546CB14D54A}" srcOrd="0" destOrd="1" presId="urn:microsoft.com/office/officeart/2005/8/layout/vList6"/>
    <dgm:cxn modelId="{17E28824-ACFA-4C87-9E29-CAEB768D6A71}" srcId="{26736893-B75F-41CB-8A91-7EE0A9F423C8}" destId="{02D3836E-589D-4891-9121-4B02C2C592A0}" srcOrd="0" destOrd="0" parTransId="{DAD2BF58-19D0-44FD-A3ED-D0C83CF0235B}" sibTransId="{12A3A37A-A88D-442D-B5BF-4E1D5A083A65}"/>
    <dgm:cxn modelId="{4FAC4FC0-5F13-4458-A4FC-23DEDD154E01}" type="presOf" srcId="{3E224EA4-D443-4528-822E-0B92C772AD19}" destId="{CC7B759B-F1D4-4F2C-BB7E-791FBE104AF2}" srcOrd="0" destOrd="0" presId="urn:microsoft.com/office/officeart/2005/8/layout/vList6"/>
    <dgm:cxn modelId="{0499E615-2EE2-4F28-A1DD-33F11BE76B9C}" srcId="{72C156E3-47D5-4A2D-96CF-616EA66FF9F9}" destId="{EF1BE953-0987-41D9-B6C4-F32744F34A6C}" srcOrd="0" destOrd="0" parTransId="{EDC4E90C-3624-414A-A3C6-D8D0DAB44336}" sibTransId="{6B22C309-4975-4CDA-8E96-005EC24D3BBD}"/>
    <dgm:cxn modelId="{647EB1F1-9E49-40F6-8DC0-8AFD722DD97E}" type="presOf" srcId="{A9F16E47-724F-41EC-B4C1-727ABC67C8EF}" destId="{888B6D8E-4266-4CA5-846B-8A088C72A31F}" srcOrd="0" destOrd="3" presId="urn:microsoft.com/office/officeart/2005/8/layout/vList6"/>
    <dgm:cxn modelId="{0E42889B-D98F-4BC7-867B-8A10617A2DB1}" type="presOf" srcId="{02D3836E-589D-4891-9121-4B02C2C592A0}" destId="{0E19D172-3256-4658-9F46-1958403932C0}" srcOrd="0" destOrd="0" presId="urn:microsoft.com/office/officeart/2005/8/layout/vList6"/>
    <dgm:cxn modelId="{B15030B8-F687-49D6-9187-F32F7C34D174}" srcId="{02D3836E-589D-4891-9121-4B02C2C592A0}" destId="{F859A755-48AD-4CC0-AE25-62FEB732EFBE}" srcOrd="1" destOrd="0" parTransId="{138CE574-1958-438A-A738-C352A0ADA197}" sibTransId="{F67A2001-6963-487A-BF17-A02B7F7FBD18}"/>
    <dgm:cxn modelId="{AF3737E5-4258-4DC6-9D2B-913E1D00938D}" type="presOf" srcId="{26736893-B75F-41CB-8A91-7EE0A9F423C8}" destId="{AF2D923C-34CA-4107-941F-26ADFF207502}" srcOrd="0" destOrd="0" presId="urn:microsoft.com/office/officeart/2005/8/layout/vList6"/>
    <dgm:cxn modelId="{3A4F71E4-B60C-4B0C-9D35-400045E44896}" type="presOf" srcId="{843C5B77-ED18-4933-BEEB-A5932147FFFC}" destId="{87B707B4-D110-4C8D-B8D3-1546CB14D54A}" srcOrd="0" destOrd="2" presId="urn:microsoft.com/office/officeart/2005/8/layout/vList6"/>
    <dgm:cxn modelId="{F9E9B0CF-0A7D-41F5-9415-83353099094E}" type="presOf" srcId="{EFDF8E8D-40A5-45C4-A8D9-E5800A11BC48}" destId="{888B6D8E-4266-4CA5-846B-8A088C72A31F}" srcOrd="0" destOrd="4" presId="urn:microsoft.com/office/officeart/2005/8/layout/vList6"/>
    <dgm:cxn modelId="{F95C0783-1041-4002-84F2-FAA7771B490B}" type="presOf" srcId="{EF1BE953-0987-41D9-B6C4-F32744F34A6C}" destId="{87B707B4-D110-4C8D-B8D3-1546CB14D54A}" srcOrd="0" destOrd="0" presId="urn:microsoft.com/office/officeart/2005/8/layout/vList6"/>
    <dgm:cxn modelId="{898B562B-D148-409E-B41C-89FD53F41D6D}" type="presOf" srcId="{B0FB85C5-7672-438F-8BFE-E4420319E30B}" destId="{4372B7C4-E661-41F3-BE2B-00AE1A3F3A1C}" srcOrd="0" destOrd="0" presId="urn:microsoft.com/office/officeart/2005/8/layout/vList6"/>
    <dgm:cxn modelId="{A7405CEF-FBD0-4C66-A55E-B1E63CCD82CC}" srcId="{72C156E3-47D5-4A2D-96CF-616EA66FF9F9}" destId="{A5F919CD-2963-4079-893F-FAAEBECCF668}" srcOrd="3" destOrd="0" parTransId="{321957F8-6E54-4C00-860B-42975ABD02D2}" sibTransId="{4B2513D2-E154-4AC1-A080-B3F746C93BE7}"/>
    <dgm:cxn modelId="{E84B3EF7-131A-481B-81EC-838409F4ECFE}" type="presOf" srcId="{2E6C9BB0-301A-4412-AB13-6C7F2F11B7C9}" destId="{888B6D8E-4266-4CA5-846B-8A088C72A31F}" srcOrd="0" destOrd="1" presId="urn:microsoft.com/office/officeart/2005/8/layout/vList6"/>
    <dgm:cxn modelId="{4599A2CE-6C69-432D-878B-86CA596B0273}" type="presOf" srcId="{F859A755-48AD-4CC0-AE25-62FEB732EFBE}" destId="{CC7B759B-F1D4-4F2C-BB7E-791FBE104AF2}" srcOrd="0" destOrd="1" presId="urn:microsoft.com/office/officeart/2005/8/layout/vList6"/>
    <dgm:cxn modelId="{67957917-3E38-4100-A086-47AFD8417248}" srcId="{02D3836E-589D-4891-9121-4B02C2C592A0}" destId="{3E224EA4-D443-4528-822E-0B92C772AD19}" srcOrd="0" destOrd="0" parTransId="{C46301EC-B573-4D6F-A465-6FB1BAF84BA6}" sibTransId="{DBDB34D5-FDD6-4CA4-AACD-D070186B6C0A}"/>
    <dgm:cxn modelId="{90229D5D-AF77-4FE5-B00D-97D51AB3152C}" srcId="{72C156E3-47D5-4A2D-96CF-616EA66FF9F9}" destId="{843C5B77-ED18-4933-BEEB-A5932147FFFC}" srcOrd="2" destOrd="0" parTransId="{44836309-1516-4D02-9985-69627D4F6B90}" sibTransId="{A6A2887C-7FDB-4DD2-89A3-9036440A5D39}"/>
    <dgm:cxn modelId="{F0B0A9E3-60AF-4154-826E-35C1801EC2C5}" srcId="{B0FB85C5-7672-438F-8BFE-E4420319E30B}" destId="{2FA500B2-C5EE-43BC-AF4B-CFECB4B584D1}" srcOrd="2" destOrd="0" parTransId="{0E775EDB-2226-4F8D-9BF5-0F9550909FF3}" sibTransId="{48326AC3-A5C9-42EB-A6E4-FAB2E1F62A2E}"/>
    <dgm:cxn modelId="{E8A99998-2939-42CF-B473-3D41842B2991}" srcId="{72C156E3-47D5-4A2D-96CF-616EA66FF9F9}" destId="{532CE659-5B48-476E-BCAB-E2CD47D651EA}" srcOrd="1" destOrd="0" parTransId="{DE8CF4A4-FBAD-4911-821E-381C0F593DC7}" sibTransId="{8D415C44-3739-4A9F-A3EB-6A02B0DE32D9}"/>
    <dgm:cxn modelId="{A9B9F928-A1C2-494D-A496-0FB930E35980}" srcId="{B0FB85C5-7672-438F-8BFE-E4420319E30B}" destId="{A9F16E47-724F-41EC-B4C1-727ABC67C8EF}" srcOrd="3" destOrd="0" parTransId="{644028E0-8DD9-4CEA-A70C-E8B749242805}" sibTransId="{F6EA63BB-36DA-49D8-AD30-3F2E84F2D157}"/>
    <dgm:cxn modelId="{A661CA85-54D8-4F39-9074-47C2CA8EEE2E}" srcId="{26736893-B75F-41CB-8A91-7EE0A9F423C8}" destId="{72C156E3-47D5-4A2D-96CF-616EA66FF9F9}" srcOrd="2" destOrd="0" parTransId="{D93529C6-6B26-412D-8203-A423EF9C895D}" sibTransId="{B600F68E-4E57-4945-8C9F-86B73ED45B95}"/>
    <dgm:cxn modelId="{D1CFC6AA-7F03-4C84-ADCF-D3686D5375F6}" type="presOf" srcId="{A5F919CD-2963-4079-893F-FAAEBECCF668}" destId="{87B707B4-D110-4C8D-B8D3-1546CB14D54A}" srcOrd="0" destOrd="3" presId="urn:microsoft.com/office/officeart/2005/8/layout/vList6"/>
    <dgm:cxn modelId="{2FEBB346-FBFF-4D76-9152-855D19CA4892}" srcId="{B0FB85C5-7672-438F-8BFE-E4420319E30B}" destId="{EFDF8E8D-40A5-45C4-A8D9-E5800A11BC48}" srcOrd="4" destOrd="0" parTransId="{1CDCFDE8-8CD0-435D-9B00-821DC86EF6CA}" sibTransId="{29DB2863-EEED-4F99-BA7F-EA6725FFC571}"/>
    <dgm:cxn modelId="{5EDD7825-63CC-4A32-8173-E1F0E09FE797}" srcId="{B0FB85C5-7672-438F-8BFE-E4420319E30B}" destId="{2E6C9BB0-301A-4412-AB13-6C7F2F11B7C9}" srcOrd="1" destOrd="0" parTransId="{F155BDB2-38BB-43E7-9584-E6AA4C0E82FF}" sibTransId="{61A2FBB1-FEF6-49F8-B46C-6F3AEB4FFD2C}"/>
    <dgm:cxn modelId="{83A75213-888A-4969-BDE4-8518C27A0742}" srcId="{02D3836E-589D-4891-9121-4B02C2C592A0}" destId="{FD9ADF67-9EF3-4CA0-A146-9C98AC1B196A}" srcOrd="2" destOrd="0" parTransId="{F1ECD7D5-07BD-4FFA-A922-48EA764B9FA9}" sibTransId="{7261541C-00B4-486E-8D28-440C0C86C7FE}"/>
    <dgm:cxn modelId="{34D8B7FD-33BA-4E74-BA7B-EC70FE06DE09}" srcId="{B0FB85C5-7672-438F-8BFE-E4420319E30B}" destId="{634C7BB1-A31A-49C8-B74B-2A53604A5923}" srcOrd="0" destOrd="0" parTransId="{FB5C94A2-8A8B-4B8E-B938-DF61E2FDC5EE}" sibTransId="{C7F873A8-9BCA-4C6B-8470-C91BCEF502BB}"/>
    <dgm:cxn modelId="{12F42B35-6FAC-4EA1-A2E9-315459741A7F}" srcId="{26736893-B75F-41CB-8A91-7EE0A9F423C8}" destId="{B0FB85C5-7672-438F-8BFE-E4420319E30B}" srcOrd="1" destOrd="0" parTransId="{80293B82-4DE3-45FF-A1FE-92DC46A0E873}" sibTransId="{93425850-1BBF-4921-A5C9-DB7863BB6E2F}"/>
    <dgm:cxn modelId="{FD7345A1-C30A-4142-ADA7-59697923A406}" type="presOf" srcId="{634C7BB1-A31A-49C8-B74B-2A53604A5923}" destId="{888B6D8E-4266-4CA5-846B-8A088C72A31F}" srcOrd="0" destOrd="0" presId="urn:microsoft.com/office/officeart/2005/8/layout/vList6"/>
    <dgm:cxn modelId="{F906F4A3-580C-4A65-89EE-719814CC7507}" type="presParOf" srcId="{AF2D923C-34CA-4107-941F-26ADFF207502}" destId="{C6D8A186-BF17-4CAD-947E-F5B22449250C}" srcOrd="0" destOrd="0" presId="urn:microsoft.com/office/officeart/2005/8/layout/vList6"/>
    <dgm:cxn modelId="{8E4D424B-D196-4323-BDFD-B9B7921BBD25}" type="presParOf" srcId="{C6D8A186-BF17-4CAD-947E-F5B22449250C}" destId="{0E19D172-3256-4658-9F46-1958403932C0}" srcOrd="0" destOrd="0" presId="urn:microsoft.com/office/officeart/2005/8/layout/vList6"/>
    <dgm:cxn modelId="{757C5CC4-E14D-43CA-93C6-AF8F2E5F1F8C}" type="presParOf" srcId="{C6D8A186-BF17-4CAD-947E-F5B22449250C}" destId="{CC7B759B-F1D4-4F2C-BB7E-791FBE104AF2}" srcOrd="1" destOrd="0" presId="urn:microsoft.com/office/officeart/2005/8/layout/vList6"/>
    <dgm:cxn modelId="{8A3A7C2D-59C5-4019-AF16-BCB8BA525DEC}" type="presParOf" srcId="{AF2D923C-34CA-4107-941F-26ADFF207502}" destId="{1EC17FF8-4223-4328-A6E0-FE811763A920}" srcOrd="1" destOrd="0" presId="urn:microsoft.com/office/officeart/2005/8/layout/vList6"/>
    <dgm:cxn modelId="{8ED4AF79-7C1C-4024-A15A-4E456DFB83F6}" type="presParOf" srcId="{AF2D923C-34CA-4107-941F-26ADFF207502}" destId="{723D7873-7964-4DE0-8DCA-BFA03A5241F5}" srcOrd="2" destOrd="0" presId="urn:microsoft.com/office/officeart/2005/8/layout/vList6"/>
    <dgm:cxn modelId="{07F9A0A3-55AA-4AB6-884F-94FF9D6E91C7}" type="presParOf" srcId="{723D7873-7964-4DE0-8DCA-BFA03A5241F5}" destId="{4372B7C4-E661-41F3-BE2B-00AE1A3F3A1C}" srcOrd="0" destOrd="0" presId="urn:microsoft.com/office/officeart/2005/8/layout/vList6"/>
    <dgm:cxn modelId="{7BE86C40-9909-4302-A644-730BE6E6D5E4}" type="presParOf" srcId="{723D7873-7964-4DE0-8DCA-BFA03A5241F5}" destId="{888B6D8E-4266-4CA5-846B-8A088C72A31F}" srcOrd="1" destOrd="0" presId="urn:microsoft.com/office/officeart/2005/8/layout/vList6"/>
    <dgm:cxn modelId="{38471D34-F652-449C-AAE4-AAE87D256462}" type="presParOf" srcId="{AF2D923C-34CA-4107-941F-26ADFF207502}" destId="{84F46D7E-458A-4BFC-B482-7A35F01868FA}" srcOrd="3" destOrd="0" presId="urn:microsoft.com/office/officeart/2005/8/layout/vList6"/>
    <dgm:cxn modelId="{CE072AEB-97DE-4FC1-8391-5A29437FDB12}" type="presParOf" srcId="{AF2D923C-34CA-4107-941F-26ADFF207502}" destId="{60482929-8A90-43B4-9372-03DDA9143B69}" srcOrd="4" destOrd="0" presId="urn:microsoft.com/office/officeart/2005/8/layout/vList6"/>
    <dgm:cxn modelId="{E6F5FF84-613F-4870-80CE-1B2B0570A773}" type="presParOf" srcId="{60482929-8A90-43B4-9372-03DDA9143B69}" destId="{C3885DD5-17FB-4414-932F-EB429EA7A38D}" srcOrd="0" destOrd="0" presId="urn:microsoft.com/office/officeart/2005/8/layout/vList6"/>
    <dgm:cxn modelId="{E75132C6-7936-4383-9594-4CB2351DBEA3}" type="presParOf" srcId="{60482929-8A90-43B4-9372-03DDA9143B69}" destId="{87B707B4-D110-4C8D-B8D3-1546CB14D54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48DCF9-C93D-43A9-9395-62EC2097E1A1}">
      <dsp:nvSpPr>
        <dsp:cNvPr id="0" name=""/>
        <dsp:cNvSpPr/>
      </dsp:nvSpPr>
      <dsp:spPr>
        <a:xfrm>
          <a:off x="3771900" y="632274"/>
          <a:ext cx="2285620" cy="26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25"/>
              </a:lnTo>
              <a:lnTo>
                <a:pt x="2285620" y="132225"/>
              </a:lnTo>
              <a:lnTo>
                <a:pt x="2285620" y="2644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BA357-CE2D-482A-842F-44078424F1F2}">
      <dsp:nvSpPr>
        <dsp:cNvPr id="0" name=""/>
        <dsp:cNvSpPr/>
      </dsp:nvSpPr>
      <dsp:spPr>
        <a:xfrm>
          <a:off x="4030055" y="1526374"/>
          <a:ext cx="188894" cy="3261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1574"/>
              </a:lnTo>
              <a:lnTo>
                <a:pt x="188894" y="326157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2F718-EEC3-429A-913D-B3F4CF30D049}">
      <dsp:nvSpPr>
        <dsp:cNvPr id="0" name=""/>
        <dsp:cNvSpPr/>
      </dsp:nvSpPr>
      <dsp:spPr>
        <a:xfrm>
          <a:off x="4030055" y="1526374"/>
          <a:ext cx="188894" cy="2367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7475"/>
              </a:lnTo>
              <a:lnTo>
                <a:pt x="188894" y="23674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63365-B1C6-475C-AA37-4E176649E9CF}">
      <dsp:nvSpPr>
        <dsp:cNvPr id="0" name=""/>
        <dsp:cNvSpPr/>
      </dsp:nvSpPr>
      <dsp:spPr>
        <a:xfrm>
          <a:off x="4030055" y="1526374"/>
          <a:ext cx="188894" cy="1473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3375"/>
              </a:lnTo>
              <a:lnTo>
                <a:pt x="188894" y="14733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12BB8-EA56-4282-9AB0-A2F5F152FF71}">
      <dsp:nvSpPr>
        <dsp:cNvPr id="0" name=""/>
        <dsp:cNvSpPr/>
      </dsp:nvSpPr>
      <dsp:spPr>
        <a:xfrm>
          <a:off x="4030055" y="1526374"/>
          <a:ext cx="188894" cy="579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275"/>
              </a:lnTo>
              <a:lnTo>
                <a:pt x="188894" y="5792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60167-C388-46F0-9B32-3C857F0D5484}">
      <dsp:nvSpPr>
        <dsp:cNvPr id="0" name=""/>
        <dsp:cNvSpPr/>
      </dsp:nvSpPr>
      <dsp:spPr>
        <a:xfrm>
          <a:off x="3771900" y="632274"/>
          <a:ext cx="761873" cy="26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25"/>
              </a:lnTo>
              <a:lnTo>
                <a:pt x="761873" y="132225"/>
              </a:lnTo>
              <a:lnTo>
                <a:pt x="761873" y="2644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609314-39AC-4A76-83DF-C78ECF2F575F}">
      <dsp:nvSpPr>
        <dsp:cNvPr id="0" name=""/>
        <dsp:cNvSpPr/>
      </dsp:nvSpPr>
      <dsp:spPr>
        <a:xfrm>
          <a:off x="2506308" y="1526374"/>
          <a:ext cx="160686" cy="2425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5748"/>
              </a:lnTo>
              <a:lnTo>
                <a:pt x="160686" y="242574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D96E9-5F3E-484F-99B7-94EDB126949A}">
      <dsp:nvSpPr>
        <dsp:cNvPr id="0" name=""/>
        <dsp:cNvSpPr/>
      </dsp:nvSpPr>
      <dsp:spPr>
        <a:xfrm>
          <a:off x="2506308" y="1526374"/>
          <a:ext cx="188894" cy="1473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3375"/>
              </a:lnTo>
              <a:lnTo>
                <a:pt x="188894" y="14733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FC3335-2AD8-406F-AB02-633B81FD4635}">
      <dsp:nvSpPr>
        <dsp:cNvPr id="0" name=""/>
        <dsp:cNvSpPr/>
      </dsp:nvSpPr>
      <dsp:spPr>
        <a:xfrm>
          <a:off x="2506308" y="1526374"/>
          <a:ext cx="188894" cy="579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275"/>
              </a:lnTo>
              <a:lnTo>
                <a:pt x="188894" y="5792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AC672-4207-4776-9F11-3D9C1AEC7EEB}">
      <dsp:nvSpPr>
        <dsp:cNvPr id="0" name=""/>
        <dsp:cNvSpPr/>
      </dsp:nvSpPr>
      <dsp:spPr>
        <a:xfrm>
          <a:off x="3010026" y="632274"/>
          <a:ext cx="761873" cy="264451"/>
        </a:xfrm>
        <a:custGeom>
          <a:avLst/>
          <a:gdLst/>
          <a:ahLst/>
          <a:cxnLst/>
          <a:rect l="0" t="0" r="0" b="0"/>
          <a:pathLst>
            <a:path>
              <a:moveTo>
                <a:pt x="761873" y="0"/>
              </a:moveTo>
              <a:lnTo>
                <a:pt x="761873" y="132225"/>
              </a:lnTo>
              <a:lnTo>
                <a:pt x="0" y="132225"/>
              </a:lnTo>
              <a:lnTo>
                <a:pt x="0" y="2644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FC56A8-AA26-435C-B156-7D5FD0DEC0DD}">
      <dsp:nvSpPr>
        <dsp:cNvPr id="0" name=""/>
        <dsp:cNvSpPr/>
      </dsp:nvSpPr>
      <dsp:spPr>
        <a:xfrm>
          <a:off x="982561" y="1526374"/>
          <a:ext cx="188894" cy="579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9275"/>
              </a:lnTo>
              <a:lnTo>
                <a:pt x="188894" y="57927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5F3006-E63D-4206-9C1E-31692894F85B}">
      <dsp:nvSpPr>
        <dsp:cNvPr id="0" name=""/>
        <dsp:cNvSpPr/>
      </dsp:nvSpPr>
      <dsp:spPr>
        <a:xfrm>
          <a:off x="1486279" y="632274"/>
          <a:ext cx="2285620" cy="264451"/>
        </a:xfrm>
        <a:custGeom>
          <a:avLst/>
          <a:gdLst/>
          <a:ahLst/>
          <a:cxnLst/>
          <a:rect l="0" t="0" r="0" b="0"/>
          <a:pathLst>
            <a:path>
              <a:moveTo>
                <a:pt x="2285620" y="0"/>
              </a:moveTo>
              <a:lnTo>
                <a:pt x="2285620" y="132225"/>
              </a:lnTo>
              <a:lnTo>
                <a:pt x="0" y="132225"/>
              </a:lnTo>
              <a:lnTo>
                <a:pt x="0" y="2644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09D1A-6DA6-4D5E-AC23-AFACB8B7547F}">
      <dsp:nvSpPr>
        <dsp:cNvPr id="0" name=""/>
        <dsp:cNvSpPr/>
      </dsp:nvSpPr>
      <dsp:spPr>
        <a:xfrm>
          <a:off x="3142252" y="2627"/>
          <a:ext cx="1259295" cy="629647"/>
        </a:xfrm>
        <a:prstGeom prst="rect">
          <a:avLst/>
        </a:prstGeom>
        <a:gradFill rotWithShape="1">
          <a:gsLst>
            <a:gs pos="0">
              <a:schemeClr val="accent3">
                <a:tint val="73000"/>
                <a:satMod val="150000"/>
              </a:schemeClr>
            </a:gs>
            <a:gs pos="25000">
              <a:schemeClr val="accent3">
                <a:tint val="96000"/>
                <a:shade val="80000"/>
                <a:satMod val="105000"/>
              </a:schemeClr>
            </a:gs>
            <a:gs pos="38000">
              <a:schemeClr val="accent3">
                <a:tint val="96000"/>
                <a:shade val="59000"/>
                <a:satMod val="120000"/>
              </a:schemeClr>
            </a:gs>
            <a:gs pos="55000">
              <a:schemeClr val="accent3">
                <a:shade val="57000"/>
                <a:satMod val="120000"/>
              </a:schemeClr>
            </a:gs>
            <a:gs pos="80000">
              <a:schemeClr val="accent3">
                <a:shade val="56000"/>
                <a:satMod val="145000"/>
              </a:schemeClr>
            </a:gs>
            <a:gs pos="88000">
              <a:schemeClr val="accent3">
                <a:shade val="63000"/>
                <a:satMod val="160000"/>
              </a:schemeClr>
            </a:gs>
            <a:gs pos="100000">
              <a:schemeClr val="accent3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3">
              <a:shade val="60000"/>
              <a:satMod val="300000"/>
            </a:schemeClr>
          </a:solidFill>
          <a:prstDash val="solid"/>
        </a:ln>
        <a:effectLst>
          <a:glow rad="70000">
            <a:schemeClr val="accent3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/>
            <a:t>medipro</a:t>
          </a:r>
          <a:endParaRPr lang="en-US" sz="1800" kern="1200" dirty="0"/>
        </a:p>
      </dsp:txBody>
      <dsp:txXfrm>
        <a:off x="3142252" y="2627"/>
        <a:ext cx="1259295" cy="629647"/>
      </dsp:txXfrm>
    </dsp:sp>
    <dsp:sp modelId="{E65AD441-6489-4FE1-8FFA-77928F0A973C}">
      <dsp:nvSpPr>
        <dsp:cNvPr id="0" name=""/>
        <dsp:cNvSpPr/>
      </dsp:nvSpPr>
      <dsp:spPr>
        <a:xfrm>
          <a:off x="856631" y="896726"/>
          <a:ext cx="1259295" cy="629647"/>
        </a:xfrm>
        <a:prstGeom prst="rect">
          <a:avLst/>
        </a:prstGeom>
        <a:gradFill rotWithShape="1">
          <a:gsLst>
            <a:gs pos="0">
              <a:schemeClr val="accent4">
                <a:tint val="73000"/>
                <a:satMod val="150000"/>
              </a:schemeClr>
            </a:gs>
            <a:gs pos="25000">
              <a:schemeClr val="accent4">
                <a:tint val="96000"/>
                <a:shade val="80000"/>
                <a:satMod val="105000"/>
              </a:schemeClr>
            </a:gs>
            <a:gs pos="38000">
              <a:schemeClr val="accent4">
                <a:tint val="96000"/>
                <a:shade val="59000"/>
                <a:satMod val="120000"/>
              </a:schemeClr>
            </a:gs>
            <a:gs pos="55000">
              <a:schemeClr val="accent4">
                <a:shade val="57000"/>
                <a:satMod val="120000"/>
              </a:schemeClr>
            </a:gs>
            <a:gs pos="80000">
              <a:schemeClr val="accent4">
                <a:shade val="56000"/>
                <a:satMod val="145000"/>
              </a:schemeClr>
            </a:gs>
            <a:gs pos="88000">
              <a:schemeClr val="accent4">
                <a:shade val="63000"/>
                <a:satMod val="160000"/>
              </a:schemeClr>
            </a:gs>
            <a:gs pos="100000">
              <a:schemeClr val="accent4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70000">
            <a:schemeClr val="accent4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Stump </a:t>
          </a:r>
          <a:r>
            <a:rPr lang="en-US" sz="1400" kern="1200" dirty="0" err="1" smtClean="0"/>
            <a:t>Shrinker</a:t>
          </a:r>
          <a:endParaRPr lang="en-US" sz="1400" kern="1200" dirty="0"/>
        </a:p>
      </dsp:txBody>
      <dsp:txXfrm>
        <a:off x="856631" y="896726"/>
        <a:ext cx="1259295" cy="629647"/>
      </dsp:txXfrm>
    </dsp:sp>
    <dsp:sp modelId="{20BBACD5-274A-4CCF-991F-2BAE514C5427}">
      <dsp:nvSpPr>
        <dsp:cNvPr id="0" name=""/>
        <dsp:cNvSpPr/>
      </dsp:nvSpPr>
      <dsp:spPr>
        <a:xfrm>
          <a:off x="1171455" y="1790826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Comfort SCS</a:t>
          </a:r>
          <a:endParaRPr lang="en-US" sz="1400" kern="1200" dirty="0"/>
        </a:p>
      </dsp:txBody>
      <dsp:txXfrm>
        <a:off x="1171455" y="1790826"/>
        <a:ext cx="1259295" cy="629647"/>
      </dsp:txXfrm>
    </dsp:sp>
    <dsp:sp modelId="{5075BBCC-95DF-48B7-820D-F227EEED899F}">
      <dsp:nvSpPr>
        <dsp:cNvPr id="0" name=""/>
        <dsp:cNvSpPr/>
      </dsp:nvSpPr>
      <dsp:spPr>
        <a:xfrm>
          <a:off x="2380378" y="896726"/>
          <a:ext cx="1259295" cy="629647"/>
        </a:xfrm>
        <a:prstGeom prst="rect">
          <a:avLst/>
        </a:prstGeom>
        <a:gradFill rotWithShape="1">
          <a:gsLst>
            <a:gs pos="0">
              <a:schemeClr val="accent4">
                <a:tint val="73000"/>
                <a:satMod val="150000"/>
              </a:schemeClr>
            </a:gs>
            <a:gs pos="25000">
              <a:schemeClr val="accent4">
                <a:tint val="96000"/>
                <a:shade val="80000"/>
                <a:satMod val="105000"/>
              </a:schemeClr>
            </a:gs>
            <a:gs pos="38000">
              <a:schemeClr val="accent4">
                <a:tint val="96000"/>
                <a:shade val="59000"/>
                <a:satMod val="120000"/>
              </a:schemeClr>
            </a:gs>
            <a:gs pos="55000">
              <a:schemeClr val="accent4">
                <a:shade val="57000"/>
                <a:satMod val="120000"/>
              </a:schemeClr>
            </a:gs>
            <a:gs pos="80000">
              <a:schemeClr val="accent4">
                <a:shade val="56000"/>
                <a:satMod val="145000"/>
              </a:schemeClr>
            </a:gs>
            <a:gs pos="88000">
              <a:schemeClr val="accent4">
                <a:shade val="63000"/>
                <a:satMod val="160000"/>
              </a:schemeClr>
            </a:gs>
            <a:gs pos="100000">
              <a:schemeClr val="accent4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70000">
            <a:schemeClr val="accent4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Definitive prosthesis</a:t>
          </a:r>
          <a:endParaRPr lang="en-US" sz="1400" kern="1200" dirty="0"/>
        </a:p>
      </dsp:txBody>
      <dsp:txXfrm>
        <a:off x="2380378" y="896726"/>
        <a:ext cx="1259295" cy="629647"/>
      </dsp:txXfrm>
    </dsp:sp>
    <dsp:sp modelId="{1E6B6392-F2EE-4D84-AB74-2EB80D2DCDD2}">
      <dsp:nvSpPr>
        <dsp:cNvPr id="0" name=""/>
        <dsp:cNvSpPr/>
      </dsp:nvSpPr>
      <dsp:spPr>
        <a:xfrm>
          <a:off x="2695202" y="1790826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Foot</a:t>
          </a:r>
          <a:endParaRPr lang="en-US" sz="1400" kern="1200" dirty="0"/>
        </a:p>
      </dsp:txBody>
      <dsp:txXfrm>
        <a:off x="2695202" y="1790826"/>
        <a:ext cx="1259295" cy="629647"/>
      </dsp:txXfrm>
    </dsp:sp>
    <dsp:sp modelId="{7CE4C81B-1541-40F0-8DED-E913DCE890F9}">
      <dsp:nvSpPr>
        <dsp:cNvPr id="0" name=""/>
        <dsp:cNvSpPr/>
      </dsp:nvSpPr>
      <dsp:spPr>
        <a:xfrm>
          <a:off x="2695202" y="2684925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Tibial</a:t>
          </a:r>
          <a:r>
            <a:rPr lang="en-US" sz="1400" kern="1200" dirty="0" smtClean="0"/>
            <a:t> components</a:t>
          </a:r>
          <a:endParaRPr lang="en-US" sz="1400" kern="1200" dirty="0"/>
        </a:p>
      </dsp:txBody>
      <dsp:txXfrm>
        <a:off x="2695202" y="2684925"/>
        <a:ext cx="1259295" cy="629647"/>
      </dsp:txXfrm>
    </dsp:sp>
    <dsp:sp modelId="{A7A08272-CD6D-4AE6-BF61-67C6B1EA1DF1}">
      <dsp:nvSpPr>
        <dsp:cNvPr id="0" name=""/>
        <dsp:cNvSpPr/>
      </dsp:nvSpPr>
      <dsp:spPr>
        <a:xfrm>
          <a:off x="2666994" y="3637299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Joints</a:t>
          </a:r>
          <a:endParaRPr lang="en-US" sz="1400" kern="1200" dirty="0"/>
        </a:p>
      </dsp:txBody>
      <dsp:txXfrm>
        <a:off x="2666994" y="3637299"/>
        <a:ext cx="1259295" cy="629647"/>
      </dsp:txXfrm>
    </dsp:sp>
    <dsp:sp modelId="{2C11AAC6-6090-4EF8-8200-3E9D29E536C2}">
      <dsp:nvSpPr>
        <dsp:cNvPr id="0" name=""/>
        <dsp:cNvSpPr/>
      </dsp:nvSpPr>
      <dsp:spPr>
        <a:xfrm>
          <a:off x="3904125" y="896726"/>
          <a:ext cx="1259295" cy="629647"/>
        </a:xfrm>
        <a:prstGeom prst="rect">
          <a:avLst/>
        </a:prstGeom>
        <a:gradFill rotWithShape="1">
          <a:gsLst>
            <a:gs pos="0">
              <a:schemeClr val="accent4">
                <a:tint val="73000"/>
                <a:satMod val="150000"/>
              </a:schemeClr>
            </a:gs>
            <a:gs pos="25000">
              <a:schemeClr val="accent4">
                <a:tint val="96000"/>
                <a:shade val="80000"/>
                <a:satMod val="105000"/>
              </a:schemeClr>
            </a:gs>
            <a:gs pos="38000">
              <a:schemeClr val="accent4">
                <a:tint val="96000"/>
                <a:shade val="59000"/>
                <a:satMod val="120000"/>
              </a:schemeClr>
            </a:gs>
            <a:gs pos="55000">
              <a:schemeClr val="accent4">
                <a:shade val="57000"/>
                <a:satMod val="120000"/>
              </a:schemeClr>
            </a:gs>
            <a:gs pos="80000">
              <a:schemeClr val="accent4">
                <a:shade val="56000"/>
                <a:satMod val="145000"/>
              </a:schemeClr>
            </a:gs>
            <a:gs pos="88000">
              <a:schemeClr val="accent4">
                <a:shade val="63000"/>
                <a:satMod val="160000"/>
              </a:schemeClr>
            </a:gs>
            <a:gs pos="100000">
              <a:schemeClr val="accent4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70000">
            <a:schemeClr val="accent4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Fabrication/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Assembling</a:t>
          </a:r>
          <a:endParaRPr lang="en-US" sz="1400" kern="1200" dirty="0"/>
        </a:p>
      </dsp:txBody>
      <dsp:txXfrm>
        <a:off x="3904125" y="896726"/>
        <a:ext cx="1259295" cy="629647"/>
      </dsp:txXfrm>
    </dsp:sp>
    <dsp:sp modelId="{E83AD76D-6D76-45CD-B648-9E818D081605}">
      <dsp:nvSpPr>
        <dsp:cNvPr id="0" name=""/>
        <dsp:cNvSpPr/>
      </dsp:nvSpPr>
      <dsp:spPr>
        <a:xfrm>
          <a:off x="4218949" y="1790826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Socket</a:t>
          </a:r>
          <a:endParaRPr lang="en-US" sz="1400" kern="1200" dirty="0"/>
        </a:p>
      </dsp:txBody>
      <dsp:txXfrm>
        <a:off x="4218949" y="1790826"/>
        <a:ext cx="1259295" cy="629647"/>
      </dsp:txXfrm>
    </dsp:sp>
    <dsp:sp modelId="{A9468C3C-E7D7-4B0D-99B3-2B5F95D90D33}">
      <dsp:nvSpPr>
        <dsp:cNvPr id="0" name=""/>
        <dsp:cNvSpPr/>
      </dsp:nvSpPr>
      <dsp:spPr>
        <a:xfrm>
          <a:off x="4218949" y="2684925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Liner/socks</a:t>
          </a:r>
          <a:endParaRPr lang="en-US" sz="1400" kern="1200" dirty="0"/>
        </a:p>
      </dsp:txBody>
      <dsp:txXfrm>
        <a:off x="4218949" y="2684925"/>
        <a:ext cx="1259295" cy="629647"/>
      </dsp:txXfrm>
    </dsp:sp>
    <dsp:sp modelId="{0CF66DB9-6FB9-40F9-B186-1841033C9097}">
      <dsp:nvSpPr>
        <dsp:cNvPr id="0" name=""/>
        <dsp:cNvSpPr/>
      </dsp:nvSpPr>
      <dsp:spPr>
        <a:xfrm>
          <a:off x="4218949" y="3579025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Adapters</a:t>
          </a:r>
          <a:endParaRPr lang="en-US" sz="1400" kern="1200" dirty="0"/>
        </a:p>
      </dsp:txBody>
      <dsp:txXfrm>
        <a:off x="4218949" y="3579025"/>
        <a:ext cx="1259295" cy="629647"/>
      </dsp:txXfrm>
    </dsp:sp>
    <dsp:sp modelId="{1EC95AE1-5A73-48BB-8CEE-2FE465A9FF36}">
      <dsp:nvSpPr>
        <dsp:cNvPr id="0" name=""/>
        <dsp:cNvSpPr/>
      </dsp:nvSpPr>
      <dsp:spPr>
        <a:xfrm>
          <a:off x="4218949" y="4473125"/>
          <a:ext cx="1259295" cy="629647"/>
        </a:xfrm>
        <a:prstGeom prst="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6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6">
              <a:shade val="30000"/>
              <a:satMod val="200000"/>
            </a:schemeClr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Suspension</a:t>
          </a:r>
          <a:endParaRPr lang="en-US" sz="1400" kern="1200" dirty="0"/>
        </a:p>
      </dsp:txBody>
      <dsp:txXfrm>
        <a:off x="4218949" y="4473125"/>
        <a:ext cx="1259295" cy="629647"/>
      </dsp:txXfrm>
    </dsp:sp>
    <dsp:sp modelId="{D133F139-EC54-4C78-8943-E20B27B59D6A}">
      <dsp:nvSpPr>
        <dsp:cNvPr id="0" name=""/>
        <dsp:cNvSpPr/>
      </dsp:nvSpPr>
      <dsp:spPr>
        <a:xfrm>
          <a:off x="5427873" y="896726"/>
          <a:ext cx="1259295" cy="629647"/>
        </a:xfrm>
        <a:prstGeom prst="rect">
          <a:avLst/>
        </a:prstGeom>
        <a:gradFill rotWithShape="1">
          <a:gsLst>
            <a:gs pos="0">
              <a:schemeClr val="accent4">
                <a:tint val="73000"/>
                <a:satMod val="150000"/>
              </a:schemeClr>
            </a:gs>
            <a:gs pos="25000">
              <a:schemeClr val="accent4">
                <a:tint val="96000"/>
                <a:shade val="80000"/>
                <a:satMod val="105000"/>
              </a:schemeClr>
            </a:gs>
            <a:gs pos="38000">
              <a:schemeClr val="accent4">
                <a:tint val="96000"/>
                <a:shade val="59000"/>
                <a:satMod val="120000"/>
              </a:schemeClr>
            </a:gs>
            <a:gs pos="55000">
              <a:schemeClr val="accent4">
                <a:shade val="57000"/>
                <a:satMod val="120000"/>
              </a:schemeClr>
            </a:gs>
            <a:gs pos="80000">
              <a:schemeClr val="accent4">
                <a:shade val="56000"/>
                <a:satMod val="145000"/>
              </a:schemeClr>
            </a:gs>
            <a:gs pos="88000">
              <a:schemeClr val="accent4">
                <a:shade val="63000"/>
                <a:satMod val="160000"/>
              </a:schemeClr>
            </a:gs>
            <a:gs pos="100000">
              <a:schemeClr val="accent4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70000">
            <a:schemeClr val="accent4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Gait training</a:t>
          </a:r>
          <a:endParaRPr lang="en-US" sz="1400" kern="1200" dirty="0"/>
        </a:p>
      </dsp:txBody>
      <dsp:txXfrm>
        <a:off x="5427873" y="896726"/>
        <a:ext cx="1259295" cy="62964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7B759B-F1D4-4F2C-BB7E-791FBE104AF2}">
      <dsp:nvSpPr>
        <dsp:cNvPr id="0" name=""/>
        <dsp:cNvSpPr/>
      </dsp:nvSpPr>
      <dsp:spPr>
        <a:xfrm>
          <a:off x="1030886" y="543359"/>
          <a:ext cx="3255504" cy="1284098"/>
        </a:xfrm>
        <a:prstGeom prst="roundRect">
          <a:avLst/>
        </a:prstGeom>
        <a:gradFill rotWithShape="1">
          <a:gsLst>
            <a:gs pos="0">
              <a:schemeClr val="accent5">
                <a:tint val="73000"/>
                <a:satMod val="150000"/>
              </a:schemeClr>
            </a:gs>
            <a:gs pos="25000">
              <a:schemeClr val="accent5">
                <a:tint val="96000"/>
                <a:shade val="80000"/>
                <a:satMod val="105000"/>
              </a:schemeClr>
            </a:gs>
            <a:gs pos="38000">
              <a:schemeClr val="accent5">
                <a:tint val="96000"/>
                <a:shade val="59000"/>
                <a:satMod val="120000"/>
              </a:schemeClr>
            </a:gs>
            <a:gs pos="55000">
              <a:schemeClr val="accent5">
                <a:shade val="57000"/>
                <a:satMod val="120000"/>
              </a:schemeClr>
            </a:gs>
            <a:gs pos="80000">
              <a:schemeClr val="accent5">
                <a:shade val="56000"/>
                <a:satMod val="145000"/>
              </a:schemeClr>
            </a:gs>
            <a:gs pos="88000">
              <a:schemeClr val="accent5">
                <a:shade val="63000"/>
                <a:satMod val="160000"/>
              </a:schemeClr>
            </a:gs>
            <a:gs pos="100000">
              <a:schemeClr val="accent5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>
              <a:solidFill>
                <a:schemeClr val="bg1"/>
              </a:solidFill>
            </a:rPr>
            <a:t>Heals internal wound 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>
              <a:solidFill>
                <a:schemeClr val="bg1"/>
              </a:solidFill>
            </a:rPr>
            <a:t>control swelling (edema) in the residual limb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Applied as an alternative to bandage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1030886" y="543359"/>
        <a:ext cx="3255504" cy="1284098"/>
      </dsp:txXfrm>
    </dsp:sp>
    <dsp:sp modelId="{0E19D172-3256-4658-9F46-1958403932C0}">
      <dsp:nvSpPr>
        <dsp:cNvPr id="0" name=""/>
        <dsp:cNvSpPr/>
      </dsp:nvSpPr>
      <dsp:spPr>
        <a:xfrm>
          <a:off x="338236" y="447874"/>
          <a:ext cx="434387" cy="1475067"/>
        </a:xfrm>
        <a:prstGeom prst="roundRect">
          <a:avLst/>
        </a:prstGeom>
        <a:gradFill rotWithShape="1">
          <a:gsLst>
            <a:gs pos="0">
              <a:schemeClr val="accent3">
                <a:tint val="1000"/>
              </a:schemeClr>
            </a:gs>
            <a:gs pos="68000">
              <a:schemeClr val="accent3">
                <a:tint val="77000"/>
              </a:schemeClr>
            </a:gs>
            <a:gs pos="81000">
              <a:schemeClr val="accent3">
                <a:tint val="79000"/>
              </a:schemeClr>
            </a:gs>
            <a:gs pos="86000">
              <a:schemeClr val="accent3">
                <a:tint val="73000"/>
              </a:schemeClr>
            </a:gs>
            <a:gs pos="100000">
              <a:schemeClr val="accent3">
                <a:tint val="35000"/>
              </a:schemeClr>
            </a:gs>
          </a:gsLst>
          <a:lin ang="5400000" scaled="1"/>
        </a:gradFill>
        <a:ln w="9525" cap="flat" cmpd="sng" algn="ctr">
          <a:solidFill>
            <a:schemeClr val="accent3">
              <a:shade val="60000"/>
              <a:satMod val="300000"/>
            </a:schemeClr>
          </a:solidFill>
          <a:prstDash val="solid"/>
        </a:ln>
        <a:effectLst>
          <a:glow rad="63500">
            <a:schemeClr val="accent3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2060"/>
              </a:solidFill>
            </a:rPr>
            <a:t>Function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38236" y="447874"/>
        <a:ext cx="434387" cy="1475067"/>
      </dsp:txXfrm>
    </dsp:sp>
    <dsp:sp modelId="{888B6D8E-4266-4CA5-846B-8A088C72A31F}">
      <dsp:nvSpPr>
        <dsp:cNvPr id="0" name=""/>
        <dsp:cNvSpPr/>
      </dsp:nvSpPr>
      <dsp:spPr>
        <a:xfrm>
          <a:off x="1049349" y="2460490"/>
          <a:ext cx="3253528" cy="1254612"/>
        </a:xfrm>
        <a:prstGeom prst="round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>
              <a:solidFill>
                <a:schemeClr val="bg1"/>
              </a:solidFill>
            </a:rPr>
            <a:t>Below knee amputee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Above knee amputee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1049349" y="2460490"/>
        <a:ext cx="3253528" cy="1254612"/>
      </dsp:txXfrm>
    </dsp:sp>
    <dsp:sp modelId="{4372B7C4-E661-41F3-BE2B-00AE1A3F3A1C}">
      <dsp:nvSpPr>
        <dsp:cNvPr id="0" name=""/>
        <dsp:cNvSpPr/>
      </dsp:nvSpPr>
      <dsp:spPr>
        <a:xfrm>
          <a:off x="321768" y="2350262"/>
          <a:ext cx="450860" cy="1475067"/>
        </a:xfrm>
        <a:prstGeom prst="roundRect">
          <a:avLst/>
        </a:prstGeom>
        <a:gradFill rotWithShape="1">
          <a:gsLst>
            <a:gs pos="0">
              <a:schemeClr val="accent4">
                <a:tint val="1000"/>
              </a:schemeClr>
            </a:gs>
            <a:gs pos="68000">
              <a:schemeClr val="accent4">
                <a:tint val="77000"/>
              </a:schemeClr>
            </a:gs>
            <a:gs pos="81000">
              <a:schemeClr val="accent4">
                <a:tint val="79000"/>
              </a:schemeClr>
            </a:gs>
            <a:gs pos="86000">
              <a:schemeClr val="accent4">
                <a:tint val="73000"/>
              </a:schemeClr>
            </a:gs>
            <a:gs pos="100000">
              <a:schemeClr val="accent4">
                <a:tint val="3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63500">
            <a:schemeClr val="accent4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vert270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Types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1768" y="2350262"/>
        <a:ext cx="450860" cy="1475067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7B759B-F1D4-4F2C-BB7E-791FBE104AF2}">
      <dsp:nvSpPr>
        <dsp:cNvPr id="0" name=""/>
        <dsp:cNvSpPr/>
      </dsp:nvSpPr>
      <dsp:spPr>
        <a:xfrm>
          <a:off x="1030886" y="86438"/>
          <a:ext cx="3255504" cy="1162498"/>
        </a:xfrm>
        <a:prstGeom prst="roundRect">
          <a:avLst/>
        </a:prstGeom>
        <a:gradFill rotWithShape="1">
          <a:gsLst>
            <a:gs pos="0">
              <a:schemeClr val="accent5">
                <a:tint val="73000"/>
                <a:satMod val="150000"/>
              </a:schemeClr>
            </a:gs>
            <a:gs pos="25000">
              <a:schemeClr val="accent5">
                <a:tint val="96000"/>
                <a:shade val="80000"/>
                <a:satMod val="105000"/>
              </a:schemeClr>
            </a:gs>
            <a:gs pos="38000">
              <a:schemeClr val="accent5">
                <a:tint val="96000"/>
                <a:shade val="59000"/>
                <a:satMod val="120000"/>
              </a:schemeClr>
            </a:gs>
            <a:gs pos="55000">
              <a:schemeClr val="accent5">
                <a:shade val="57000"/>
                <a:satMod val="120000"/>
              </a:schemeClr>
            </a:gs>
            <a:gs pos="80000">
              <a:schemeClr val="accent5">
                <a:shade val="56000"/>
                <a:satMod val="145000"/>
              </a:schemeClr>
            </a:gs>
            <a:gs pos="88000">
              <a:schemeClr val="accent5">
                <a:shade val="63000"/>
                <a:satMod val="160000"/>
              </a:schemeClr>
            </a:gs>
            <a:gs pos="100000">
              <a:schemeClr val="accent5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divot"/>
          <a:contourClr>
            <a:schemeClr val="accent5"/>
          </a:contourClr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>
              <a:solidFill>
                <a:schemeClr val="bg1"/>
              </a:solidFill>
            </a:rPr>
            <a:t>Fixing soft tissue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Reduction in swelling after amputation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Post-traumatic swelling after amputation or pre prosthetic care 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030886" y="86438"/>
        <a:ext cx="3255504" cy="1162498"/>
      </dsp:txXfrm>
    </dsp:sp>
    <dsp:sp modelId="{0E19D172-3256-4658-9F46-1958403932C0}">
      <dsp:nvSpPr>
        <dsp:cNvPr id="0" name=""/>
        <dsp:cNvSpPr/>
      </dsp:nvSpPr>
      <dsp:spPr>
        <a:xfrm>
          <a:off x="338236" y="0"/>
          <a:ext cx="434387" cy="1335376"/>
        </a:xfrm>
        <a:prstGeom prst="roundRect">
          <a:avLst/>
        </a:prstGeom>
        <a:gradFill rotWithShape="1">
          <a:gsLst>
            <a:gs pos="0">
              <a:schemeClr val="accent3">
                <a:tint val="1000"/>
              </a:schemeClr>
            </a:gs>
            <a:gs pos="68000">
              <a:schemeClr val="accent3">
                <a:tint val="77000"/>
              </a:schemeClr>
            </a:gs>
            <a:gs pos="81000">
              <a:schemeClr val="accent3">
                <a:tint val="79000"/>
              </a:schemeClr>
            </a:gs>
            <a:gs pos="86000">
              <a:schemeClr val="accent3">
                <a:tint val="73000"/>
              </a:schemeClr>
            </a:gs>
            <a:gs pos="100000">
              <a:schemeClr val="accent3">
                <a:tint val="35000"/>
              </a:schemeClr>
            </a:gs>
          </a:gsLst>
          <a:lin ang="5400000" scaled="1"/>
        </a:gradFill>
        <a:ln w="9525" cap="flat" cmpd="sng" algn="ctr">
          <a:solidFill>
            <a:schemeClr val="accent3">
              <a:shade val="60000"/>
              <a:satMod val="300000"/>
            </a:schemeClr>
          </a:solidFill>
          <a:prstDash val="solid"/>
        </a:ln>
        <a:effectLst>
          <a:glow rad="63500">
            <a:schemeClr val="accent3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2060"/>
              </a:solidFill>
            </a:rPr>
            <a:t>Indication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338236" y="0"/>
        <a:ext cx="434387" cy="1335376"/>
      </dsp:txXfrm>
    </dsp:sp>
    <dsp:sp modelId="{888B6D8E-4266-4CA5-846B-8A088C72A31F}">
      <dsp:nvSpPr>
        <dsp:cNvPr id="0" name=""/>
        <dsp:cNvSpPr/>
      </dsp:nvSpPr>
      <dsp:spPr>
        <a:xfrm>
          <a:off x="1049349" y="1568706"/>
          <a:ext cx="3253528" cy="1135791"/>
        </a:xfrm>
        <a:prstGeom prst="roundRect">
          <a:avLst/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6"/>
          </a:contourClr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i="0" kern="1200" dirty="0" smtClean="0">
              <a:solidFill>
                <a:schemeClr val="bg1"/>
              </a:solidFill>
            </a:rPr>
            <a:t>Movable waistband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Skin friendly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Silicone beaded BK top band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Secure hold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049349" y="1568706"/>
        <a:ext cx="3253528" cy="1135791"/>
      </dsp:txXfrm>
    </dsp:sp>
    <dsp:sp modelId="{4372B7C4-E661-41F3-BE2B-00AE1A3F3A1C}">
      <dsp:nvSpPr>
        <dsp:cNvPr id="0" name=""/>
        <dsp:cNvSpPr/>
      </dsp:nvSpPr>
      <dsp:spPr>
        <a:xfrm>
          <a:off x="321768" y="1468914"/>
          <a:ext cx="450860" cy="1335376"/>
        </a:xfrm>
        <a:prstGeom prst="roundRect">
          <a:avLst/>
        </a:prstGeom>
        <a:gradFill rotWithShape="1">
          <a:gsLst>
            <a:gs pos="0">
              <a:schemeClr val="accent4">
                <a:tint val="1000"/>
              </a:schemeClr>
            </a:gs>
            <a:gs pos="68000">
              <a:schemeClr val="accent4">
                <a:tint val="77000"/>
              </a:schemeClr>
            </a:gs>
            <a:gs pos="81000">
              <a:schemeClr val="accent4">
                <a:tint val="79000"/>
              </a:schemeClr>
            </a:gs>
            <a:gs pos="86000">
              <a:schemeClr val="accent4">
                <a:tint val="73000"/>
              </a:schemeClr>
            </a:gs>
            <a:gs pos="100000">
              <a:schemeClr val="accent4">
                <a:tint val="35000"/>
              </a:schemeClr>
            </a:gs>
          </a:gsLst>
          <a:lin ang="5400000" scaled="1"/>
        </a:gradFill>
        <a:ln w="9525" cap="flat" cmpd="sng" algn="ctr">
          <a:solidFill>
            <a:schemeClr val="accent4">
              <a:shade val="60000"/>
              <a:satMod val="300000"/>
            </a:schemeClr>
          </a:solidFill>
          <a:prstDash val="solid"/>
        </a:ln>
        <a:effectLst>
          <a:glow rad="63500">
            <a:schemeClr val="accent4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vert270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Features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1768" y="1468914"/>
        <a:ext cx="450860" cy="1335376"/>
      </dsp:txXfrm>
    </dsp:sp>
    <dsp:sp modelId="{87B707B4-D110-4C8D-B8D3-1546CB14D54A}">
      <dsp:nvSpPr>
        <dsp:cNvPr id="0" name=""/>
        <dsp:cNvSpPr/>
      </dsp:nvSpPr>
      <dsp:spPr>
        <a:xfrm>
          <a:off x="1104728" y="3020928"/>
          <a:ext cx="3201618" cy="1169175"/>
        </a:xfrm>
        <a:prstGeom prst="roundRect">
          <a:avLst/>
        </a:prstGeom>
        <a:gradFill rotWithShape="1">
          <a:gsLst>
            <a:gs pos="0">
              <a:schemeClr val="accent1">
                <a:tint val="73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shade val="57000"/>
                <a:satMod val="120000"/>
              </a:schemeClr>
            </a:gs>
            <a:gs pos="80000">
              <a:schemeClr val="accent1">
                <a:shade val="56000"/>
                <a:satMod val="145000"/>
              </a:schemeClr>
            </a:gs>
            <a:gs pos="88000">
              <a:schemeClr val="accent1">
                <a:shade val="63000"/>
                <a:satMod val="160000"/>
              </a:schemeClr>
            </a:gs>
            <a:gs pos="100000">
              <a:schemeClr val="accent1"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contourW="12700">
          <a:bevelT w="25400" h="50800" prst="artDeco"/>
          <a:contourClr>
            <a:schemeClr val="accent1"/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Compression class II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Length: 32cm</a:t>
          </a:r>
          <a:endParaRPr lang="en-US" sz="1300" kern="1200" dirty="0">
            <a:solidFill>
              <a:schemeClr val="bg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>
              <a:solidFill>
                <a:schemeClr val="bg1"/>
              </a:solidFill>
            </a:rPr>
            <a:t>Two versions: BK and AK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1104728" y="3020928"/>
        <a:ext cx="3201618" cy="1169175"/>
      </dsp:txXfrm>
    </dsp:sp>
    <dsp:sp modelId="{C3885DD5-17FB-4414-932F-EB429EA7A38D}">
      <dsp:nvSpPr>
        <dsp:cNvPr id="0" name=""/>
        <dsp:cNvSpPr/>
      </dsp:nvSpPr>
      <dsp:spPr>
        <a:xfrm>
          <a:off x="318337" y="2937828"/>
          <a:ext cx="472754" cy="1335376"/>
        </a:xfrm>
        <a:prstGeom prst="roundRect">
          <a:avLst/>
        </a:prstGeom>
        <a:gradFill rotWithShape="1">
          <a:gsLst>
            <a:gs pos="0">
              <a:schemeClr val="accent1">
                <a:tint val="1000"/>
              </a:schemeClr>
            </a:gs>
            <a:gs pos="68000">
              <a:schemeClr val="accent1">
                <a:tint val="77000"/>
              </a:schemeClr>
            </a:gs>
            <a:gs pos="81000">
              <a:schemeClr val="accent1">
                <a:tint val="79000"/>
              </a:schemeClr>
            </a:gs>
            <a:gs pos="86000">
              <a:schemeClr val="accent1">
                <a:tint val="73000"/>
              </a:schemeClr>
            </a:gs>
            <a:gs pos="100000">
              <a:schemeClr val="accent1">
                <a:tint val="35000"/>
              </a:schemeClr>
            </a:gs>
          </a:gsLst>
          <a:lin ang="5400000" scaled="1"/>
        </a:gradFill>
        <a:ln w="9525" cap="flat" cmpd="sng" algn="ctr">
          <a:solidFill>
            <a:schemeClr val="accent1">
              <a:shade val="60000"/>
              <a:satMod val="300000"/>
            </a:schemeClr>
          </a:solidFill>
          <a:prstDash val="solid"/>
        </a:ln>
        <a:effectLst>
          <a:glow rad="63500">
            <a:schemeClr val="accent1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>
          <a:bevelT w="114300" prst="artDeco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vert270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Technical specification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18337" y="2937828"/>
        <a:ext cx="472754" cy="1335376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DF4582-E38B-4490-8070-22E6E057E549}">
      <dsp:nvSpPr>
        <dsp:cNvPr id="0" name=""/>
        <dsp:cNvSpPr/>
      </dsp:nvSpPr>
      <dsp:spPr>
        <a:xfrm>
          <a:off x="0" y="1909325"/>
          <a:ext cx="1659098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73000"/>
                <a:satMod val="150000"/>
              </a:schemeClr>
            </a:gs>
            <a:gs pos="25000">
              <a:schemeClr val="accent3">
                <a:tint val="96000"/>
                <a:shade val="80000"/>
                <a:satMod val="105000"/>
              </a:schemeClr>
            </a:gs>
            <a:gs pos="38000">
              <a:schemeClr val="accent3">
                <a:tint val="96000"/>
                <a:shade val="59000"/>
                <a:satMod val="120000"/>
              </a:schemeClr>
            </a:gs>
            <a:gs pos="55000">
              <a:schemeClr val="accent3">
                <a:shade val="57000"/>
                <a:satMod val="120000"/>
              </a:schemeClr>
            </a:gs>
            <a:gs pos="80000">
              <a:schemeClr val="accent3">
                <a:shade val="56000"/>
                <a:satMod val="145000"/>
              </a:schemeClr>
            </a:gs>
            <a:gs pos="88000">
              <a:schemeClr val="accent3">
                <a:shade val="63000"/>
                <a:satMod val="160000"/>
              </a:schemeClr>
            </a:gs>
            <a:gs pos="100000">
              <a:schemeClr val="accent3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3">
              <a:shade val="60000"/>
              <a:satMod val="300000"/>
            </a:schemeClr>
          </a:solidFill>
          <a:prstDash val="solid"/>
        </a:ln>
        <a:effectLst>
          <a:glow rad="70000">
            <a:schemeClr val="accent3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Foot</a:t>
          </a:r>
          <a:endParaRPr lang="en-US" sz="1800" kern="1200" dirty="0"/>
        </a:p>
      </dsp:txBody>
      <dsp:txXfrm>
        <a:off x="0" y="1909325"/>
        <a:ext cx="1659098" cy="829549"/>
      </dsp:txXfrm>
    </dsp:sp>
    <dsp:sp modelId="{B2F03AE7-E1C7-40F5-9C62-EB7C7EE12388}">
      <dsp:nvSpPr>
        <dsp:cNvPr id="0" name=""/>
        <dsp:cNvSpPr/>
      </dsp:nvSpPr>
      <dsp:spPr>
        <a:xfrm rot="17584361">
          <a:off x="1028541" y="1354056"/>
          <a:ext cx="207385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73854" y="160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7584361">
        <a:off x="2013622" y="1318271"/>
        <a:ext cx="103692" cy="103692"/>
      </dsp:txXfrm>
    </dsp:sp>
    <dsp:sp modelId="{20A1B78B-D1B4-47A6-858C-A6DC4A0A6B0E}">
      <dsp:nvSpPr>
        <dsp:cNvPr id="0" name=""/>
        <dsp:cNvSpPr/>
      </dsp:nvSpPr>
      <dsp:spPr>
        <a:xfrm>
          <a:off x="2471839" y="1361"/>
          <a:ext cx="2125620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6">
              <a:shade val="60000"/>
              <a:satMod val="300000"/>
            </a:schemeClr>
          </a:solidFill>
          <a:prstDash val="solid"/>
        </a:ln>
        <a:effectLst>
          <a:glow rad="70000">
            <a:schemeClr val="accent6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hlinkClick xmlns:r="http://schemas.openxmlformats.org/officeDocument/2006/relationships" r:id="" action="ppaction://hlinksldjump"/>
            </a:rPr>
            <a:t>SACH </a:t>
          </a:r>
          <a:endParaRPr lang="en-US" sz="1400" kern="1200" dirty="0"/>
        </a:p>
      </dsp:txBody>
      <dsp:txXfrm>
        <a:off x="2471839" y="1361"/>
        <a:ext cx="2125620" cy="829549"/>
      </dsp:txXfrm>
    </dsp:sp>
    <dsp:sp modelId="{65A02E72-0EBA-4EE9-B5BA-DDB93670CD9D}">
      <dsp:nvSpPr>
        <dsp:cNvPr id="0" name=""/>
        <dsp:cNvSpPr/>
      </dsp:nvSpPr>
      <dsp:spPr>
        <a:xfrm rot="18654962">
          <a:off x="1445011" y="1839176"/>
          <a:ext cx="124091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40915" y="160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654962">
        <a:off x="2034445" y="1824215"/>
        <a:ext cx="62045" cy="62045"/>
      </dsp:txXfrm>
    </dsp:sp>
    <dsp:sp modelId="{627780E4-2896-4DC7-B867-53E03F6188F5}">
      <dsp:nvSpPr>
        <dsp:cNvPr id="0" name=""/>
        <dsp:cNvSpPr/>
      </dsp:nvSpPr>
      <dsp:spPr>
        <a:xfrm>
          <a:off x="2471839" y="971602"/>
          <a:ext cx="2125620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6">
              <a:shade val="60000"/>
              <a:satMod val="300000"/>
            </a:schemeClr>
          </a:solidFill>
          <a:prstDash val="solid"/>
        </a:ln>
        <a:effectLst>
          <a:glow rad="70000">
            <a:schemeClr val="accent6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hlinkClick xmlns:r="http://schemas.openxmlformats.org/officeDocument/2006/relationships" r:id="" action="ppaction://hlinksldjump"/>
            </a:rPr>
            <a:t>Dynawalk MI</a:t>
          </a:r>
          <a:endParaRPr lang="en-US" sz="1400" kern="1200" dirty="0"/>
        </a:p>
      </dsp:txBody>
      <dsp:txXfrm>
        <a:off x="2471839" y="971602"/>
        <a:ext cx="2125620" cy="829549"/>
      </dsp:txXfrm>
    </dsp:sp>
    <dsp:sp modelId="{EDE59BBC-64F3-4F94-8249-72ACEF445124}">
      <dsp:nvSpPr>
        <dsp:cNvPr id="0" name=""/>
        <dsp:cNvSpPr/>
      </dsp:nvSpPr>
      <dsp:spPr>
        <a:xfrm>
          <a:off x="1659098" y="2308037"/>
          <a:ext cx="81274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12740" y="160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045150" y="2303781"/>
        <a:ext cx="40637" cy="40637"/>
      </dsp:txXfrm>
    </dsp:sp>
    <dsp:sp modelId="{CF7EE216-F50A-46ED-9F56-EE76E1FB0BF5}">
      <dsp:nvSpPr>
        <dsp:cNvPr id="0" name=""/>
        <dsp:cNvSpPr/>
      </dsp:nvSpPr>
      <dsp:spPr>
        <a:xfrm>
          <a:off x="2471839" y="1909325"/>
          <a:ext cx="2125620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6">
              <a:shade val="60000"/>
              <a:satMod val="300000"/>
            </a:schemeClr>
          </a:solidFill>
          <a:prstDash val="solid"/>
        </a:ln>
        <a:effectLst>
          <a:glow rad="70000">
            <a:schemeClr val="accent6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hlinkClick xmlns:r="http://schemas.openxmlformats.org/officeDocument/2006/relationships" r:id="" action="ppaction://hlinksldjump"/>
            </a:rPr>
            <a:t>Single axis</a:t>
          </a:r>
          <a:endParaRPr lang="en-US" sz="1400" kern="1200" dirty="0"/>
        </a:p>
      </dsp:txBody>
      <dsp:txXfrm>
        <a:off x="2471839" y="1909325"/>
        <a:ext cx="2125620" cy="829549"/>
      </dsp:txXfrm>
    </dsp:sp>
    <dsp:sp modelId="{35CEE12A-484A-4921-A518-2F875156747D}">
      <dsp:nvSpPr>
        <dsp:cNvPr id="0" name=""/>
        <dsp:cNvSpPr/>
      </dsp:nvSpPr>
      <dsp:spPr>
        <a:xfrm rot="2974249">
          <a:off x="1438845" y="2785028"/>
          <a:ext cx="12532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53246" y="160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2974249">
        <a:off x="2034137" y="2769759"/>
        <a:ext cx="62662" cy="62662"/>
      </dsp:txXfrm>
    </dsp:sp>
    <dsp:sp modelId="{80213B5E-5974-4744-A042-7D7B27FF31CA}">
      <dsp:nvSpPr>
        <dsp:cNvPr id="0" name=""/>
        <dsp:cNvSpPr/>
      </dsp:nvSpPr>
      <dsp:spPr>
        <a:xfrm>
          <a:off x="2471839" y="2863307"/>
          <a:ext cx="2125620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6">
              <a:shade val="60000"/>
              <a:satMod val="300000"/>
            </a:schemeClr>
          </a:solidFill>
          <a:prstDash val="solid"/>
        </a:ln>
        <a:effectLst>
          <a:glow rad="70000">
            <a:schemeClr val="accent6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hlinkClick xmlns:r="http://schemas.openxmlformats.org/officeDocument/2006/relationships" r:id="" action="ppaction://hlinksldjump"/>
            </a:rPr>
            <a:t>Panthera CFI</a:t>
          </a:r>
          <a:endParaRPr lang="en-US" sz="1400" kern="1200" dirty="0"/>
        </a:p>
      </dsp:txBody>
      <dsp:txXfrm>
        <a:off x="2471839" y="2863307"/>
        <a:ext cx="2125620" cy="829549"/>
      </dsp:txXfrm>
    </dsp:sp>
    <dsp:sp modelId="{A19EAAEA-523E-4297-9D95-E7762A609B77}">
      <dsp:nvSpPr>
        <dsp:cNvPr id="0" name=""/>
        <dsp:cNvSpPr/>
      </dsp:nvSpPr>
      <dsp:spPr>
        <a:xfrm rot="4015639">
          <a:off x="1028541" y="3262019"/>
          <a:ext cx="207385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073854" y="160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4015639">
        <a:off x="2013622" y="3226235"/>
        <a:ext cx="103692" cy="103692"/>
      </dsp:txXfrm>
    </dsp:sp>
    <dsp:sp modelId="{F24C0765-86E1-4D3A-9759-7E1A1ACD4513}">
      <dsp:nvSpPr>
        <dsp:cNvPr id="0" name=""/>
        <dsp:cNvSpPr/>
      </dsp:nvSpPr>
      <dsp:spPr>
        <a:xfrm>
          <a:off x="2471839" y="3817288"/>
          <a:ext cx="2125620" cy="8295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73000"/>
                <a:satMod val="150000"/>
              </a:schemeClr>
            </a:gs>
            <a:gs pos="25000">
              <a:schemeClr val="accent6">
                <a:tint val="96000"/>
                <a:shade val="80000"/>
                <a:satMod val="105000"/>
              </a:schemeClr>
            </a:gs>
            <a:gs pos="38000">
              <a:schemeClr val="accent6">
                <a:tint val="96000"/>
                <a:shade val="59000"/>
                <a:satMod val="120000"/>
              </a:schemeClr>
            </a:gs>
            <a:gs pos="55000">
              <a:schemeClr val="accent6">
                <a:shade val="57000"/>
                <a:satMod val="120000"/>
              </a:schemeClr>
            </a:gs>
            <a:gs pos="80000">
              <a:schemeClr val="accent6">
                <a:shade val="56000"/>
                <a:satMod val="145000"/>
              </a:schemeClr>
            </a:gs>
            <a:gs pos="88000">
              <a:schemeClr val="accent6">
                <a:shade val="63000"/>
                <a:satMod val="160000"/>
              </a:schemeClr>
            </a:gs>
            <a:gs pos="100000">
              <a:schemeClr val="accent6">
                <a:tint val="99555"/>
                <a:satMod val="155000"/>
              </a:schemeClr>
            </a:gs>
          </a:gsLst>
          <a:lin ang="5400000" scaled="1"/>
        </a:gradFill>
        <a:ln w="9525" cap="flat" cmpd="sng" algn="ctr">
          <a:solidFill>
            <a:schemeClr val="accent6">
              <a:shade val="60000"/>
              <a:satMod val="300000"/>
            </a:schemeClr>
          </a:solidFill>
          <a:prstDash val="solid"/>
        </a:ln>
        <a:effectLst>
          <a:glow rad="70000">
            <a:schemeClr val="accent6">
              <a:tint val="30000"/>
              <a:shade val="95000"/>
              <a:satMod val="300000"/>
              <a:alpha val="5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hlinkClick xmlns:r="http://schemas.openxmlformats.org/officeDocument/2006/relationships" r:id="" action="ppaction://hlinksldjump"/>
            </a:rPr>
            <a:t>Panthera CFII</a:t>
          </a:r>
          <a:endParaRPr lang="en-US" sz="1400" kern="1200" dirty="0"/>
        </a:p>
      </dsp:txBody>
      <dsp:txXfrm>
        <a:off x="2471839" y="3817288"/>
        <a:ext cx="2125620" cy="829549"/>
      </dsp:txXfrm>
    </dsp:sp>
  </dsp:spTree>
</dsp:drawing>
</file>

<file path=ppt/diagrams/drawing4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26B01-BA45-4958-91FC-CD0347166B67}" type="datetimeFigureOut">
              <a:rPr lang="en-US" smtClean="0"/>
              <a:pPr/>
              <a:t>4/8/2016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FDF3D-DFF6-431A-98CB-DACD1166926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3BF4F-B633-4C69-965D-C357A7482E8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71434" y="8699259"/>
            <a:ext cx="143829" cy="141970"/>
          </a:xfrm>
          <a:noFill/>
        </p:spPr>
        <p:txBody>
          <a:bodyPr/>
          <a:lstStyle/>
          <a:p>
            <a:fld id="{995C683E-7037-4143-AEE5-5B02D7685BA1}" type="slidenum">
              <a:rPr lang="de-DE" altLang="nl-NL" sz="1000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de-DE" altLang="nl-NL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156" y="4344560"/>
            <a:ext cx="1499941" cy="204262"/>
          </a:xfrm>
          <a:noFill/>
          <a:ln/>
        </p:spPr>
        <p:txBody>
          <a:bodyPr>
            <a:normAutofit fontScale="77500" lnSpcReduction="20000"/>
          </a:bodyPr>
          <a:lstStyle/>
          <a:p>
            <a:endParaRPr lang="en-US" alt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71434" y="8699259"/>
            <a:ext cx="143829" cy="141970"/>
          </a:xfrm>
          <a:noFill/>
        </p:spPr>
        <p:txBody>
          <a:bodyPr/>
          <a:lstStyle/>
          <a:p>
            <a:fld id="{995C683E-7037-4143-AEE5-5B02D7685BA1}" type="slidenum">
              <a:rPr lang="de-DE" altLang="nl-NL" sz="1000" smtClean="0">
                <a:latin typeface="Arial" pitchFamily="34" charset="0"/>
                <a:cs typeface="Arial" pitchFamily="34" charset="0"/>
              </a:rPr>
              <a:pPr/>
              <a:t>53</a:t>
            </a:fld>
            <a:endParaRPr lang="de-DE" altLang="nl-NL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156" y="4344560"/>
            <a:ext cx="1499941" cy="204262"/>
          </a:xfrm>
          <a:noFill/>
          <a:ln/>
        </p:spPr>
        <p:txBody>
          <a:bodyPr>
            <a:normAutofit fontScale="77500" lnSpcReduction="20000"/>
          </a:bodyPr>
          <a:lstStyle/>
          <a:p>
            <a:endParaRPr lang="en-US" alt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61FC03-4CA6-4A10-A2DE-5201138F89D6}" type="slidenum">
              <a:rPr lang="de-DE"/>
              <a:pPr/>
              <a:t>4</a:t>
            </a:fld>
            <a:endParaRPr lang="de-DE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253956" name="Pictur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912244" y="4513083"/>
            <a:ext cx="5033513" cy="3773668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44139" y="8699259"/>
            <a:ext cx="71124" cy="141970"/>
          </a:xfrm>
          <a:noFill/>
        </p:spPr>
        <p:txBody>
          <a:bodyPr/>
          <a:lstStyle/>
          <a:p>
            <a:fld id="{9F5F204F-7E32-4ADD-9586-69932B301E3F}" type="slidenum">
              <a:rPr lang="de-DE" altLang="nl-NL" sz="1000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de-DE" altLang="nl-NL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156" y="4344559"/>
            <a:ext cx="4575688" cy="4114221"/>
          </a:xfrm>
          <a:noFill/>
          <a:ln/>
        </p:spPr>
        <p:txBody>
          <a:bodyPr/>
          <a:lstStyle/>
          <a:p>
            <a:pPr eaLnBrk="1" hangingPunct="1"/>
            <a:endParaRPr lang="nl-NL" alt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571434" y="8699259"/>
            <a:ext cx="143829" cy="141970"/>
          </a:xfrm>
          <a:noFill/>
        </p:spPr>
        <p:txBody>
          <a:bodyPr/>
          <a:lstStyle/>
          <a:p>
            <a:fld id="{FA94F165-BD47-442D-97CD-EBF0DB7A014F}" type="slidenum">
              <a:rPr lang="de-DE" altLang="nl-NL" sz="1000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de-DE" altLang="nl-NL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1156" y="4344560"/>
            <a:ext cx="1499941" cy="204262"/>
          </a:xfrm>
          <a:noFill/>
          <a:ln/>
        </p:spPr>
        <p:txBody>
          <a:bodyPr>
            <a:normAutofit fontScale="77500" lnSpcReduction="20000"/>
          </a:bodyPr>
          <a:lstStyle/>
          <a:p>
            <a:pPr eaLnBrk="1" hangingPunct="1"/>
            <a:endParaRPr lang="nl-NL" alt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DF3D-DFF6-431A-98CB-DACD11669262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DF3D-DFF6-431A-98CB-DACD11669262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Conv</a:t>
            </a:r>
            <a:r>
              <a:rPr lang="en-US" dirty="0" smtClean="0"/>
              <a:t>- metal, leather, wood</a:t>
            </a:r>
            <a:r>
              <a:rPr lang="en-IN" baseline="0" dirty="0" smtClean="0"/>
              <a:t>    PTB- thermoplastic, thermosetting resins        silicon suction socket (3s &amp; ICEROSS) – composite &amp; flexible mat.      </a:t>
            </a:r>
          </a:p>
          <a:p>
            <a:r>
              <a:rPr lang="en-US" baseline="0" dirty="0" smtClean="0"/>
              <a:t>                                           </a:t>
            </a:r>
            <a:r>
              <a:rPr lang="en-IN" baseline="0" dirty="0" smtClean="0"/>
              <a:t>(1950s by Radcliffe &amp; </a:t>
            </a:r>
            <a:r>
              <a:rPr lang="en-IN" baseline="0" dirty="0" err="1" smtClean="0"/>
              <a:t>Foort</a:t>
            </a:r>
            <a:r>
              <a:rPr lang="en-IN" baseline="0" dirty="0" smtClean="0"/>
              <a:t>, 1961)                (gel liners) based on loading principle not only incorporates HSD &amp;</a:t>
            </a:r>
          </a:p>
          <a:p>
            <a:r>
              <a:rPr lang="en-IN" baseline="0" dirty="0" smtClean="0"/>
              <a:t>                                                                                                            TSB but also enhanced suspension technique.  </a:t>
            </a:r>
            <a:endParaRPr lang="en-US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C2302-2D17-42AB-B05D-72B972AFC4A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DF3D-DFF6-431A-98CB-DACD11669262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23CE5-1F78-48EA-9F72-254582D4622B}" type="slidenum">
              <a:rPr lang="de-DE"/>
              <a:pPr/>
              <a:t>51</a:t>
            </a:fld>
            <a:endParaRPr lang="de-DE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2109787" cy="2524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228600"/>
            <a:ext cx="609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5240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9243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8995BA7-D486-4888-8D04-E11168ECE2E2}" type="slidenum">
              <a:rPr lang="de-DE"/>
              <a:pPr/>
              <a:t>‹#›</a:t>
            </a:fld>
            <a:endParaRPr lang="de-DE" b="0">
              <a:latin typeface="Times New Roman" pitchFamily="18" charset="0"/>
            </a:endParaRPr>
          </a:p>
        </p:txBody>
      </p:sp>
    </p:spTree>
  </p:cSld>
  <p:clrMapOvr>
    <a:masterClrMapping/>
  </p:clrMapOvr>
  <p:transition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4/8/2016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4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ushpanjali\Desktop\Biplab\Prosthetic%20folder\Music\mob.ua-mike_oldfield-moonlight_shadow_v2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5.xml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slide" Target="slide8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slide" Target="slide8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openxmlformats.org/officeDocument/2006/relationships/slide" Target="slide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9.xml"/><Relationship Id="rId10" Type="http://schemas.openxmlformats.org/officeDocument/2006/relationships/slide" Target="slide8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10.xml"/><Relationship Id="rId10" Type="http://schemas.openxmlformats.org/officeDocument/2006/relationships/slide" Target="slide8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3.xml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slide" Target="slide5.xml"/><Relationship Id="rId5" Type="http://schemas.openxmlformats.org/officeDocument/2006/relationships/diagramColors" Target="../diagrams/colors11.xml"/><Relationship Id="rId15" Type="http://schemas.openxmlformats.org/officeDocument/2006/relationships/image" Target="../media/image39.jpeg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1.xml"/><Relationship Id="rId9" Type="http://schemas.openxmlformats.org/officeDocument/2006/relationships/slide" Target="slide17.xml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diagramLayout" Target="../diagrams/layout12.xml"/><Relationship Id="rId21" Type="http://schemas.openxmlformats.org/officeDocument/2006/relationships/slide" Target="slide16.xml"/><Relationship Id="rId7" Type="http://schemas.openxmlformats.org/officeDocument/2006/relationships/image" Target="../media/image2.jpe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diagramData" Target="../diagrams/data12.xml"/><Relationship Id="rId16" Type="http://schemas.openxmlformats.org/officeDocument/2006/relationships/slide" Target="slide28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openxmlformats.org/officeDocument/2006/relationships/slide" Target="slide23.xml"/><Relationship Id="rId5" Type="http://schemas.openxmlformats.org/officeDocument/2006/relationships/diagramColors" Target="../diagrams/colors12.xml"/><Relationship Id="rId15" Type="http://schemas.openxmlformats.org/officeDocument/2006/relationships/slide" Target="slide27.xml"/><Relationship Id="rId23" Type="http://schemas.openxmlformats.org/officeDocument/2006/relationships/slide" Target="slide18.xml"/><Relationship Id="rId10" Type="http://schemas.openxmlformats.org/officeDocument/2006/relationships/image" Target="../media/image21.png"/><Relationship Id="rId19" Type="http://schemas.openxmlformats.org/officeDocument/2006/relationships/slide" Target="slide31.xml"/><Relationship Id="rId4" Type="http://schemas.openxmlformats.org/officeDocument/2006/relationships/diagramQuickStyle" Target="../diagrams/quickStyle12.xml"/><Relationship Id="rId9" Type="http://schemas.openxmlformats.org/officeDocument/2006/relationships/slide" Target="slide22.xml"/><Relationship Id="rId14" Type="http://schemas.openxmlformats.org/officeDocument/2006/relationships/slide" Target="slide26.xml"/><Relationship Id="rId2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slide" Target="slide1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25.jpe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13.xml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4.xml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15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16.xml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17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.jpeg"/><Relationship Id="rId12" Type="http://schemas.openxmlformats.org/officeDocument/2006/relationships/hyperlink" Target="mediproProductRef/Video/OFM%202.VOB" TargetMode="Externa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18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openxmlformats.org/officeDocument/2006/relationships/slide" Target="slide17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49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48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0.xml"/><Relationship Id="rId9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openxmlformats.org/officeDocument/2006/relationships/image" Target="../media/image51.png"/><Relationship Id="rId5" Type="http://schemas.openxmlformats.org/officeDocument/2006/relationships/diagramColors" Target="../diagrams/colors21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1.xml"/><Relationship Id="rId9" Type="http://schemas.openxmlformats.org/officeDocument/2006/relationships/slide" Target="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2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5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2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3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53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24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4.xml"/><Relationship Id="rId9" Type="http://schemas.openxmlformats.org/officeDocument/2006/relationships/slide" Target="slide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5.xml"/><Relationship Id="rId10" Type="http://schemas.openxmlformats.org/officeDocument/2006/relationships/slide" Target="slide17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26.xml"/><Relationship Id="rId10" Type="http://schemas.openxmlformats.org/officeDocument/2006/relationships/slide" Target="slide16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56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13" Type="http://schemas.openxmlformats.org/officeDocument/2006/relationships/diagramLayout" Target="../diagrams/layout28.xml"/><Relationship Id="rId18" Type="http://schemas.openxmlformats.org/officeDocument/2006/relationships/image" Target="../media/image21.png"/><Relationship Id="rId3" Type="http://schemas.openxmlformats.org/officeDocument/2006/relationships/image" Target="../media/image2.jpeg"/><Relationship Id="rId21" Type="http://schemas.openxmlformats.org/officeDocument/2006/relationships/slide" Target="slide38.xml"/><Relationship Id="rId7" Type="http://schemas.openxmlformats.org/officeDocument/2006/relationships/diagramQuickStyle" Target="../diagrams/quickStyle27.xml"/><Relationship Id="rId12" Type="http://schemas.openxmlformats.org/officeDocument/2006/relationships/diagramData" Target="../diagrams/data28.xml"/><Relationship Id="rId17" Type="http://schemas.openxmlformats.org/officeDocument/2006/relationships/slide" Target="slide35.xml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28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7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27.xml"/><Relationship Id="rId15" Type="http://schemas.openxmlformats.org/officeDocument/2006/relationships/diagramColors" Target="../diagrams/colors28.xml"/><Relationship Id="rId10" Type="http://schemas.openxmlformats.org/officeDocument/2006/relationships/slide" Target="slide5.xml"/><Relationship Id="rId19" Type="http://schemas.openxmlformats.org/officeDocument/2006/relationships/slide" Target="slide36.xml"/><Relationship Id="rId4" Type="http://schemas.openxmlformats.org/officeDocument/2006/relationships/image" Target="../media/image20.png"/><Relationship Id="rId9" Type="http://schemas.microsoft.com/office/2007/relationships/diagramDrawing" Target="../diagrams/drawing27.xml"/><Relationship Id="rId14" Type="http://schemas.openxmlformats.org/officeDocument/2006/relationships/diagramQuickStyle" Target="../diagrams/quickStyle2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9.xml"/><Relationship Id="rId7" Type="http://schemas.openxmlformats.org/officeDocument/2006/relationships/image" Target="../media/image2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29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29.xml"/><Relationship Id="rId9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2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30.xml"/><Relationship Id="rId10" Type="http://schemas.openxmlformats.org/officeDocument/2006/relationships/slide" Target="slide34.xml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58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2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31.xml"/><Relationship Id="rId10" Type="http://schemas.openxmlformats.org/officeDocument/2006/relationships/slide" Target="slide34.xml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59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slide" Target="slide34.xml"/><Relationship Id="rId5" Type="http://schemas.openxmlformats.org/officeDocument/2006/relationships/diagramQuickStyle" Target="../diagrams/quickStyle32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32.xml"/><Relationship Id="rId9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44.xml"/><Relationship Id="rId18" Type="http://schemas.openxmlformats.org/officeDocument/2006/relationships/slide" Target="slide55.xml"/><Relationship Id="rId3" Type="http://schemas.openxmlformats.org/officeDocument/2006/relationships/diagramLayout" Target="../diagrams/layout33.xml"/><Relationship Id="rId21" Type="http://schemas.openxmlformats.org/officeDocument/2006/relationships/slide" Target="slide58.xml"/><Relationship Id="rId7" Type="http://schemas.openxmlformats.org/officeDocument/2006/relationships/image" Target="../media/image2.jpeg"/><Relationship Id="rId12" Type="http://schemas.openxmlformats.org/officeDocument/2006/relationships/image" Target="../media/image24.jpeg"/><Relationship Id="rId17" Type="http://schemas.openxmlformats.org/officeDocument/2006/relationships/slide" Target="slide54.xml"/><Relationship Id="rId25" Type="http://schemas.openxmlformats.org/officeDocument/2006/relationships/slide" Target="slide48.xml"/><Relationship Id="rId2" Type="http://schemas.openxmlformats.org/officeDocument/2006/relationships/diagramData" Target="../diagrams/data33.xml"/><Relationship Id="rId16" Type="http://schemas.openxmlformats.org/officeDocument/2006/relationships/slide" Target="slide52.xml"/><Relationship Id="rId20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11" Type="http://schemas.openxmlformats.org/officeDocument/2006/relationships/slide" Target="slide5.xml"/><Relationship Id="rId24" Type="http://schemas.openxmlformats.org/officeDocument/2006/relationships/slide" Target="slide53.xml"/><Relationship Id="rId5" Type="http://schemas.openxmlformats.org/officeDocument/2006/relationships/diagramColors" Target="../diagrams/colors33.xml"/><Relationship Id="rId15" Type="http://schemas.openxmlformats.org/officeDocument/2006/relationships/slide" Target="slide49.xml"/><Relationship Id="rId23" Type="http://schemas.openxmlformats.org/officeDocument/2006/relationships/slide" Target="slide47.xml"/><Relationship Id="rId10" Type="http://schemas.openxmlformats.org/officeDocument/2006/relationships/image" Target="../media/image21.png"/><Relationship Id="rId19" Type="http://schemas.openxmlformats.org/officeDocument/2006/relationships/slide" Target="slide56.xml"/><Relationship Id="rId4" Type="http://schemas.openxmlformats.org/officeDocument/2006/relationships/diagramQuickStyle" Target="../diagrams/quickStyle33.xml"/><Relationship Id="rId9" Type="http://schemas.openxmlformats.org/officeDocument/2006/relationships/slide" Target="slide40.xml"/><Relationship Id="rId14" Type="http://schemas.openxmlformats.org/officeDocument/2006/relationships/slide" Target="slide46.xml"/><Relationship Id="rId22" Type="http://schemas.openxmlformats.org/officeDocument/2006/relationships/slide" Target="slide5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4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34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34.xml"/><Relationship Id="rId9" Type="http://schemas.openxmlformats.org/officeDocument/2006/relationships/slide" Target="slide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5.jpeg"/><Relationship Id="rId7" Type="http://schemas.openxmlformats.org/officeDocument/2006/relationships/image" Target="../media/image2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2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2.jpeg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1.jpeg"/><Relationship Id="rId3" Type="http://schemas.openxmlformats.org/officeDocument/2006/relationships/diagramLayout" Target="../diagrams/layout35.xml"/><Relationship Id="rId7" Type="http://schemas.openxmlformats.org/officeDocument/2006/relationships/image" Target="../media/image2.jpeg"/><Relationship Id="rId12" Type="http://schemas.openxmlformats.org/officeDocument/2006/relationships/image" Target="../media/image70.jpe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11" Type="http://schemas.openxmlformats.org/officeDocument/2006/relationships/image" Target="../media/image69.jpeg"/><Relationship Id="rId5" Type="http://schemas.openxmlformats.org/officeDocument/2006/relationships/diagramColors" Target="../diagrams/colors35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35.xml"/><Relationship Id="rId9" Type="http://schemas.openxmlformats.org/officeDocument/2006/relationships/slide" Target="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slide" Target="slide39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6.xml"/><Relationship Id="rId7" Type="http://schemas.openxmlformats.org/officeDocument/2006/relationships/image" Target="../media/image2.jpe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11" Type="http://schemas.openxmlformats.org/officeDocument/2006/relationships/image" Target="../media/image74.jpeg"/><Relationship Id="rId5" Type="http://schemas.openxmlformats.org/officeDocument/2006/relationships/diagramColors" Target="../diagrams/colors36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36.xml"/><Relationship Id="rId9" Type="http://schemas.openxmlformats.org/officeDocument/2006/relationships/slide" Target="slide3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.jpe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11" Type="http://schemas.openxmlformats.org/officeDocument/2006/relationships/image" Target="../media/image75.jpeg"/><Relationship Id="rId5" Type="http://schemas.openxmlformats.org/officeDocument/2006/relationships/diagramColors" Target="../diagrams/colors37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37.xml"/><Relationship Id="rId9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24.jpeg"/><Relationship Id="rId2" Type="http://schemas.openxmlformats.org/officeDocument/2006/relationships/hyperlink" Target="Prosthetic%20Product%20-%20medi/Liner%20Accessories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13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diagramColors" Target="../diagrams/colors38.xml"/><Relationship Id="rId12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8.xml"/><Relationship Id="rId11" Type="http://schemas.openxmlformats.org/officeDocument/2006/relationships/slide" Target="slide39.xml"/><Relationship Id="rId5" Type="http://schemas.openxmlformats.org/officeDocument/2006/relationships/diagramLayout" Target="../diagrams/layout38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38.xml"/><Relationship Id="rId9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4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openxmlformats.org/officeDocument/2006/relationships/slide" Target="slide16.xml"/><Relationship Id="rId2" Type="http://schemas.openxmlformats.org/officeDocument/2006/relationships/diagramData" Target="../diagrams/data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slide" Target="slide8.xml"/><Relationship Id="rId5" Type="http://schemas.openxmlformats.org/officeDocument/2006/relationships/diagramColors" Target="../diagrams/colors1.xml"/><Relationship Id="rId15" Type="http://schemas.openxmlformats.org/officeDocument/2006/relationships/slide" Target="slide39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.xml"/><Relationship Id="rId9" Type="http://schemas.openxmlformats.org/officeDocument/2006/relationships/slide" Target="slide6.xml"/><Relationship Id="rId14" Type="http://schemas.openxmlformats.org/officeDocument/2006/relationships/slide" Target="slide6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9.xml"/><Relationship Id="rId7" Type="http://schemas.openxmlformats.org/officeDocument/2006/relationships/image" Target="../media/image2.jpeg"/><Relationship Id="rId12" Type="http://schemas.openxmlformats.org/officeDocument/2006/relationships/image" Target="../media/image25.jpe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39.xml"/><Relationship Id="rId10" Type="http://schemas.openxmlformats.org/officeDocument/2006/relationships/slide" Target="slide39.xml"/><Relationship Id="rId4" Type="http://schemas.openxmlformats.org/officeDocument/2006/relationships/diagramQuickStyle" Target="../diagrams/quickStyle39.xml"/><Relationship Id="rId9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8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image" Target="../media/image24.jpeg"/><Relationship Id="rId3" Type="http://schemas.openxmlformats.org/officeDocument/2006/relationships/image" Target="../media/image83.jpeg"/><Relationship Id="rId7" Type="http://schemas.openxmlformats.org/officeDocument/2006/relationships/diagramData" Target="../diagrams/data40.xml"/><Relationship Id="rId12" Type="http://schemas.openxmlformats.org/officeDocument/2006/relationships/slide" Target="slide3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diagramDrawing" Target="../diagrams/drawing40.xml"/><Relationship Id="rId5" Type="http://schemas.openxmlformats.org/officeDocument/2006/relationships/image" Target="../media/image2.jpeg"/><Relationship Id="rId10" Type="http://schemas.openxmlformats.org/officeDocument/2006/relationships/diagramColors" Target="../diagrams/colors40.xml"/><Relationship Id="rId4" Type="http://schemas.openxmlformats.org/officeDocument/2006/relationships/image" Target="../media/image84.jpeg"/><Relationship Id="rId9" Type="http://schemas.openxmlformats.org/officeDocument/2006/relationships/diagramQuickStyle" Target="../diagrams/quickStyle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41.xml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41.xml"/><Relationship Id="rId10" Type="http://schemas.openxmlformats.org/officeDocument/2006/relationships/slide" Target="slide39.xml"/><Relationship Id="rId4" Type="http://schemas.openxmlformats.org/officeDocument/2006/relationships/image" Target="../media/image20.png"/><Relationship Id="rId9" Type="http://schemas.microsoft.com/office/2007/relationships/diagramDrawing" Target="../diagrams/drawing4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2.jpeg"/><Relationship Id="rId7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slide" Target="slide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3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95.png"/><Relationship Id="rId3" Type="http://schemas.openxmlformats.org/officeDocument/2006/relationships/diagramLayout" Target="../diagrams/layout42.xml"/><Relationship Id="rId7" Type="http://schemas.openxmlformats.org/officeDocument/2006/relationships/image" Target="../media/image2.jpeg"/><Relationship Id="rId12" Type="http://schemas.openxmlformats.org/officeDocument/2006/relationships/image" Target="../media/image94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11" Type="http://schemas.openxmlformats.org/officeDocument/2006/relationships/image" Target="../media/image93.png"/><Relationship Id="rId5" Type="http://schemas.openxmlformats.org/officeDocument/2006/relationships/diagramColors" Target="../diagrams/colors42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42.xml"/><Relationship Id="rId9" Type="http://schemas.openxmlformats.org/officeDocument/2006/relationships/slide" Target="slide39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3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43.xml"/><Relationship Id="rId10" Type="http://schemas.openxmlformats.org/officeDocument/2006/relationships/slide" Target="slide39.xml"/><Relationship Id="rId4" Type="http://schemas.openxmlformats.org/officeDocument/2006/relationships/diagramData" Target="../diagrams/data43.xml"/><Relationship Id="rId9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4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44.xml"/><Relationship Id="rId10" Type="http://schemas.openxmlformats.org/officeDocument/2006/relationships/slide" Target="slide39.xml"/><Relationship Id="rId4" Type="http://schemas.openxmlformats.org/officeDocument/2006/relationships/diagramData" Target="../diagrams/data44.xml"/><Relationship Id="rId9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45.xml"/><Relationship Id="rId10" Type="http://schemas.openxmlformats.org/officeDocument/2006/relationships/slide" Target="slide39.xml"/><Relationship Id="rId4" Type="http://schemas.openxmlformats.org/officeDocument/2006/relationships/diagramData" Target="../diagrams/data45.xml"/><Relationship Id="rId9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2.xml"/><Relationship Id="rId10" Type="http://schemas.openxmlformats.org/officeDocument/2006/relationships/slide" Target="slide5.xml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24.jpeg"/><Relationship Id="rId4" Type="http://schemas.openxmlformats.org/officeDocument/2006/relationships/image" Target="../media/image101.jpeg"/><Relationship Id="rId9" Type="http://schemas.openxmlformats.org/officeDocument/2006/relationships/slide" Target="slide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6.xml"/><Relationship Id="rId13" Type="http://schemas.openxmlformats.org/officeDocument/2006/relationships/image" Target="../media/image24.jpeg"/><Relationship Id="rId3" Type="http://schemas.openxmlformats.org/officeDocument/2006/relationships/image" Target="../media/image106.jpeg"/><Relationship Id="rId7" Type="http://schemas.openxmlformats.org/officeDocument/2006/relationships/diagramQuickStyle" Target="../diagrams/quickStyle46.xml"/><Relationship Id="rId12" Type="http://schemas.openxmlformats.org/officeDocument/2006/relationships/slide" Target="slide5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6.xml"/><Relationship Id="rId11" Type="http://schemas.openxmlformats.org/officeDocument/2006/relationships/image" Target="../media/image2.jpeg"/><Relationship Id="rId5" Type="http://schemas.openxmlformats.org/officeDocument/2006/relationships/diagramData" Target="../diagrams/data46.xml"/><Relationship Id="rId10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microsoft.com/office/2007/relationships/diagramDrawing" Target="../diagrams/drawing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6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4.jpeg"/><Relationship Id="rId4" Type="http://schemas.openxmlformats.org/officeDocument/2006/relationships/diagramQuickStyle" Target="../diagrams/quickStyle3.xml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4.xml"/><Relationship Id="rId10" Type="http://schemas.openxmlformats.org/officeDocument/2006/relationships/slide" Target="slide5.xml"/><Relationship Id="rId4" Type="http://schemas.openxmlformats.org/officeDocument/2006/relationships/diagramData" Target="../diagrams/data4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slide" Target="slide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438400"/>
            <a:ext cx="7391400" cy="1600200"/>
          </a:xfrm>
        </p:spPr>
        <p:txBody>
          <a:bodyPr>
            <a:normAutofit fontScale="90000"/>
          </a:bodyPr>
          <a:lstStyle/>
          <a:p>
            <a:r>
              <a:rPr lang="en-US" sz="3700" dirty="0" smtClean="0"/>
              <a:t>                      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Hi-tech Rehab Centre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700" dirty="0" smtClean="0"/>
              <a:t>(A Unit of  		   </a:t>
            </a:r>
            <a:r>
              <a:rPr lang="en-US" sz="2700" b="1" dirty="0" err="1" smtClean="0">
                <a:solidFill>
                  <a:srgbClr val="FF0000"/>
                </a:solidFill>
              </a:rPr>
              <a:t>medi</a:t>
            </a:r>
            <a:r>
              <a:rPr lang="en-US" sz="2700" dirty="0" smtClean="0"/>
              <a:t> India Pvt. Ltd.)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endParaRPr lang="en-US" dirty="0" smtClean="0"/>
          </a:p>
          <a:p>
            <a:pPr algn="ctr"/>
            <a:endParaRPr lang="en-US" sz="40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8713" y="457200"/>
            <a:ext cx="1665287" cy="1665287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/>
          <a:srcRect r="59846"/>
          <a:stretch>
            <a:fillRect/>
          </a:stretch>
        </p:blipFill>
        <p:spPr bwMode="auto">
          <a:xfrm>
            <a:off x="1371600" y="259080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6" name="Picture 5"/>
          <p:cNvPicPr/>
          <p:nvPr/>
        </p:nvPicPr>
        <p:blipFill>
          <a:blip r:embed="rId5" cstate="print"/>
          <a:srcRect r="59846"/>
          <a:stretch>
            <a:fillRect/>
          </a:stretch>
        </p:blipFill>
        <p:spPr bwMode="auto">
          <a:xfrm>
            <a:off x="27432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267200"/>
            <a:ext cx="1524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mob.ua-mike_oldfield-moonlight_shadow_v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860925" y="4556125"/>
            <a:ext cx="168275" cy="1682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9200" y="0"/>
            <a:ext cx="6543675" cy="79670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Prosthetic feet-functions</a:t>
            </a: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95058" y="941372"/>
            <a:ext cx="451994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ankle/foot for amputees</a:t>
            </a:r>
          </a:p>
        </p:txBody>
      </p:sp>
      <p:pic>
        <p:nvPicPr>
          <p:cNvPr id="12" name="Picture 11" descr="prosthetic.jpg"/>
          <p:cNvPicPr preferRelativeResize="0">
            <a:picLocks/>
          </p:cNvPicPr>
          <p:nvPr/>
        </p:nvPicPr>
        <p:blipFill>
          <a:blip r:embed="rId8" cstate="print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9008" y="1435608"/>
            <a:ext cx="2871216" cy="4032504"/>
          </a:xfrm>
          <a:prstGeom prst="rect">
            <a:avLst/>
          </a:prstGeom>
        </p:spPr>
      </p:pic>
      <p:pic>
        <p:nvPicPr>
          <p:cNvPr id="11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SACH foot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Prosthetic foot for less mobile user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3973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0b6bd0a3c0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35608"/>
            <a:ext cx="2871216" cy="403250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199" y="1475410"/>
            <a:ext cx="2871216" cy="146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single-axis foot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Prosthetic foot with ankle joint function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9551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2" name="Picture 2" descr="I:\PMIPL\DraftEmployee\BiplabRoy\MediPhoto\Leg_1.tif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9008" y="2521526"/>
            <a:ext cx="2871216" cy="2946585"/>
          </a:xfrm>
          <a:prstGeom prst="rect">
            <a:avLst/>
          </a:prstGeom>
          <a:noFill/>
        </p:spPr>
      </p:pic>
      <p:pic>
        <p:nvPicPr>
          <p:cNvPr id="12" name="Picture 3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74297" y="1458329"/>
            <a:ext cx="287121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DynaWalk</a:t>
            </a:r>
            <a:r>
              <a:rPr lang="en-US" sz="3600" b="1" dirty="0" smtClean="0">
                <a:solidFill>
                  <a:srgbClr val="FF0000"/>
                </a:solidFill>
              </a:rPr>
              <a:t> M1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942" y="941372"/>
            <a:ext cx="7891975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Prosthetic foot with </a:t>
            </a:r>
            <a:r>
              <a:rPr lang="en-US" sz="1400" dirty="0" err="1" smtClean="0"/>
              <a:t>with</a:t>
            </a:r>
            <a:r>
              <a:rPr lang="en-US" sz="1400" dirty="0" smtClean="0"/>
              <a:t> soft heel and a soft forefoot to satisfy the demands of patient with low mobility 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6671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2" name="Picture 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5584" y="2881745"/>
            <a:ext cx="2871216" cy="258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8152" y="1472184"/>
            <a:ext cx="287121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panthera</a:t>
            </a:r>
            <a:r>
              <a:rPr lang="en-US" sz="3600" b="1" dirty="0" smtClean="0">
                <a:solidFill>
                  <a:srgbClr val="FF0000"/>
                </a:solidFill>
              </a:rPr>
              <a:t> CF I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942" y="941372"/>
            <a:ext cx="7964658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Combines the benefits of a comfortable </a:t>
            </a:r>
            <a:r>
              <a:rPr lang="en-US" sz="1400" dirty="0" err="1" smtClean="0"/>
              <a:t>elastomer</a:t>
            </a:r>
            <a:r>
              <a:rPr lang="en-US" sz="1400" dirty="0" smtClean="0"/>
              <a:t> foot with the dynamic properties of a carbon spring foot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62202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Leg_2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35608"/>
            <a:ext cx="2871216" cy="4032504"/>
          </a:xfrm>
          <a:prstGeom prst="rect">
            <a:avLst/>
          </a:prstGeom>
        </p:spPr>
      </p:pic>
      <p:pic>
        <p:nvPicPr>
          <p:cNvPr id="17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panthera</a:t>
            </a:r>
            <a:r>
              <a:rPr lang="en-US" sz="3600" b="1" dirty="0" smtClean="0">
                <a:solidFill>
                  <a:srgbClr val="FF0000"/>
                </a:solidFill>
              </a:rPr>
              <a:t> CF II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6942" y="941372"/>
            <a:ext cx="7891975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Combines the benefits of a comfortable </a:t>
            </a:r>
            <a:r>
              <a:rPr lang="en-US" sz="1400" dirty="0" err="1" smtClean="0"/>
              <a:t>elstomer</a:t>
            </a:r>
            <a:r>
              <a:rPr lang="en-US" sz="1400" dirty="0" smtClean="0"/>
              <a:t> foot with the dynamic properties of a carbon spring foot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0" y="5457825"/>
            <a:ext cx="1019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On request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Leg_2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35608"/>
            <a:ext cx="2871216" cy="4032504"/>
          </a:xfrm>
          <a:prstGeom prst="rect">
            <a:avLst/>
          </a:prstGeom>
        </p:spPr>
      </p:pic>
      <p:pic>
        <p:nvPicPr>
          <p:cNvPr id="17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53619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1371600" y="381000"/>
          <a:ext cx="38862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24" name="Picture 23" descr="downloa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3417" y="1981200"/>
            <a:ext cx="329183" cy="321080"/>
          </a:xfrm>
          <a:prstGeom prst="rect">
            <a:avLst/>
          </a:prstGeom>
        </p:spPr>
      </p:pic>
      <p:pic>
        <p:nvPicPr>
          <p:cNvPr id="30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31" name="Picture 30" descr="downloa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417" y="3124200"/>
            <a:ext cx="329183" cy="321080"/>
          </a:xfrm>
          <a:prstGeom prst="rect">
            <a:avLst/>
          </a:prstGeom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685800"/>
            <a:ext cx="1346483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" descr="C:\Users\TORI\Downloads\prostheses1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3171" y="1600200"/>
            <a:ext cx="1185029" cy="412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53619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2133600" y="762000"/>
          <a:ext cx="6553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28" name="Picture 27" descr="downloa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590800"/>
            <a:ext cx="304800" cy="297296"/>
          </a:xfrm>
          <a:prstGeom prst="rect">
            <a:avLst/>
          </a:prstGeom>
        </p:spPr>
      </p:pic>
      <p:pic>
        <p:nvPicPr>
          <p:cNvPr id="14" name="Picture 13" descr="downloa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3352800"/>
            <a:ext cx="304800" cy="297296"/>
          </a:xfrm>
          <a:prstGeom prst="rect">
            <a:avLst/>
          </a:prstGeom>
        </p:spPr>
      </p:pic>
      <p:pic>
        <p:nvPicPr>
          <p:cNvPr id="17" name="Picture 16" descr="downloa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4198504"/>
            <a:ext cx="304800" cy="297296"/>
          </a:xfrm>
          <a:prstGeom prst="rect">
            <a:avLst/>
          </a:prstGeom>
        </p:spPr>
      </p:pic>
      <p:pic>
        <p:nvPicPr>
          <p:cNvPr id="18" name="Picture 17" descr="downloa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4960504"/>
            <a:ext cx="304800" cy="297296"/>
          </a:xfrm>
          <a:prstGeom prst="rect">
            <a:avLst/>
          </a:prstGeom>
        </p:spPr>
      </p:pic>
      <p:pic>
        <p:nvPicPr>
          <p:cNvPr id="19" name="Picture 18" descr="downloa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5722504"/>
            <a:ext cx="304800" cy="297296"/>
          </a:xfrm>
          <a:prstGeom prst="rect">
            <a:avLst/>
          </a:prstGeom>
        </p:spPr>
      </p:pic>
      <p:pic>
        <p:nvPicPr>
          <p:cNvPr id="20" name="Picture 19" descr="download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16" y="2590800"/>
            <a:ext cx="329184" cy="321080"/>
          </a:xfrm>
          <a:prstGeom prst="rect">
            <a:avLst/>
          </a:prstGeom>
        </p:spPr>
      </p:pic>
      <p:pic>
        <p:nvPicPr>
          <p:cNvPr id="21" name="Picture 20" descr="downloa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16" y="3352800"/>
            <a:ext cx="329184" cy="321080"/>
          </a:xfrm>
          <a:prstGeom prst="rect">
            <a:avLst/>
          </a:prstGeom>
        </p:spPr>
      </p:pic>
      <p:pic>
        <p:nvPicPr>
          <p:cNvPr id="22" name="Picture 21" descr="download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16" y="4174720"/>
            <a:ext cx="329184" cy="321080"/>
          </a:xfrm>
          <a:prstGeom prst="rect">
            <a:avLst/>
          </a:prstGeom>
        </p:spPr>
      </p:pic>
      <p:pic>
        <p:nvPicPr>
          <p:cNvPr id="23" name="Picture 22" descr="download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816" y="4936720"/>
            <a:ext cx="329184" cy="321080"/>
          </a:xfrm>
          <a:prstGeom prst="rect">
            <a:avLst/>
          </a:prstGeom>
        </p:spPr>
      </p:pic>
      <p:pic>
        <p:nvPicPr>
          <p:cNvPr id="29" name="Picture 28" descr="download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2216" y="2590800"/>
            <a:ext cx="329184" cy="321080"/>
          </a:xfrm>
          <a:prstGeom prst="rect">
            <a:avLst/>
          </a:prstGeom>
        </p:spPr>
      </p:pic>
      <p:pic>
        <p:nvPicPr>
          <p:cNvPr id="30" name="Picture 29" descr="download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2216" y="3352800"/>
            <a:ext cx="329184" cy="321080"/>
          </a:xfrm>
          <a:prstGeom prst="rect">
            <a:avLst/>
          </a:prstGeom>
        </p:spPr>
      </p:pic>
      <p:pic>
        <p:nvPicPr>
          <p:cNvPr id="31" name="Picture 3" descr="C:\Users\pushpanjali\Desktop\images.jpg">
            <a:hlinkClick r:id="rId2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24" name="Cloud Callout 23"/>
          <p:cNvSpPr/>
          <p:nvPr/>
        </p:nvSpPr>
        <p:spPr>
          <a:xfrm>
            <a:off x="1143000" y="76200"/>
            <a:ext cx="2057400" cy="1447800"/>
          </a:xfrm>
          <a:prstGeom prst="cloudCallou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hlinkClick r:id="rId23" action="ppaction://hlinksldjump"/>
              </a:rPr>
              <a:t>Anatomy &amp; Function</a:t>
            </a: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914400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3900" b="1" dirty="0" smtClean="0">
                <a:solidFill>
                  <a:srgbClr val="FF0000"/>
                </a:solidFill>
              </a:rPr>
              <a:t>Human knee – An understanding</a:t>
            </a:r>
            <a:endParaRPr lang="en-IN" sz="39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0961" name="Picture 1" descr="C:\Users\user\Desktop\Knee - Anatom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2667000" cy="2439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71600" y="1325880"/>
          <a:ext cx="4114800" cy="179832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4114800"/>
              </a:tblGrid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Three bones: the femur, tibia, and patella, as well as ligaments,</a:t>
                      </a:r>
                      <a:r>
                        <a:rPr kumimoji="0" lang="en-US" sz="1200" b="0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tendons and nu</a:t>
                      </a:r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merous </a:t>
                      </a:r>
                      <a:r>
                        <a:rPr kumimoji="0" lang="en-US" sz="1200" b="0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bursae</a:t>
                      </a:r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, or fluid-filled sacs</a:t>
                      </a:r>
                      <a:endParaRPr lang="en-US" sz="1200" dirty="0" smtClean="0"/>
                    </a:p>
                  </a:txBody>
                  <a:tcPr anchor="ctr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There are two menisci located</a:t>
                      </a:r>
                      <a:endParaRPr lang="en-US" sz="1200" dirty="0" smtClean="0"/>
                    </a:p>
                  </a:txBody>
                  <a:tcPr anchor="ctr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The knee joint is surrounded by a joint capsule</a:t>
                      </a:r>
                      <a:endParaRPr lang="en-US" sz="1200" dirty="0" smtClean="0"/>
                    </a:p>
                  </a:txBody>
                  <a:tcPr anchor="ctr"/>
                </a:tc>
              </a:tr>
              <a:tr h="447040">
                <a:tc>
                  <a:txBody>
                    <a:bodyPr/>
                    <a:lstStyle/>
                    <a:p>
                      <a:r>
                        <a:rPr kumimoji="0" lang="en-US" sz="12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Two intersecting ligaments(ACL and PCL) are located</a:t>
                      </a:r>
                      <a:endParaRPr lang="en-US" sz="1200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3810000"/>
          <a:ext cx="3276600" cy="1854200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3276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Permits flexion-extension &amp; limited rotation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Stand &amp; walk at different speed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Negotiate obstacles/terrain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Situational adaptation (sports, ADL)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Movement under load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function_menisc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581401"/>
            <a:ext cx="2362200" cy="2607122"/>
          </a:xfrm>
          <a:prstGeom prst="rect">
            <a:avLst/>
          </a:prstGeom>
        </p:spPr>
      </p:pic>
      <p:pic>
        <p:nvPicPr>
          <p:cNvPr id="11" name="Picture 3" descr="C:\Users\pushpanjali\Desktop\images.jpg">
            <a:hlinkClick r:id="rId5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5666" y="6310266"/>
            <a:ext cx="547734" cy="547734"/>
          </a:xfrm>
          <a:prstGeom prst="rect">
            <a:avLst/>
          </a:prstGeom>
          <a:noFill/>
        </p:spPr>
      </p:pic>
      <p:pic>
        <p:nvPicPr>
          <p:cNvPr id="13" name="Picture 12" descr="images (1)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6068185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620000" cy="8382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Prosthetic knee- functions</a:t>
            </a:r>
            <a:endParaRPr lang="en-IN" sz="3600" b="1" dirty="0">
              <a:solidFill>
                <a:srgbClr val="FF0000"/>
              </a:solidFill>
            </a:endParaRPr>
          </a:p>
        </p:txBody>
      </p:sp>
      <p:pic>
        <p:nvPicPr>
          <p:cNvPr id="15363" name="Picture 3" descr="C:\Users\TORI\Downloads\images (2)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435608"/>
            <a:ext cx="2667000" cy="3745992"/>
          </a:xfrm>
          <a:prstGeom prst="rect">
            <a:avLst/>
          </a:prstGeom>
          <a:noFill/>
        </p:spPr>
      </p:pic>
      <p:pic>
        <p:nvPicPr>
          <p:cNvPr id="5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95058" y="941372"/>
            <a:ext cx="451994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knee joint for amputees</a:t>
            </a:r>
          </a:p>
        </p:txBody>
      </p:sp>
      <p:pic>
        <p:nvPicPr>
          <p:cNvPr id="10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9" name="Picture 8" descr="images (1).jpg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839584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grpSp>
        <p:nvGrpSpPr>
          <p:cNvPr id="11" name="Group 10"/>
          <p:cNvGrpSpPr/>
          <p:nvPr/>
        </p:nvGrpSpPr>
        <p:grpSpPr>
          <a:xfrm>
            <a:off x="3733800" y="3928213"/>
            <a:ext cx="1676400" cy="1253387"/>
            <a:chOff x="2027996" y="2460173"/>
            <a:chExt cx="1296234" cy="125338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2027996" y="2460173"/>
              <a:ext cx="1296234" cy="1253387"/>
            </a:xfrm>
            <a:prstGeom prst="round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p3d z="-152400" extrusionH="63500" contourW="12700">
              <a:bevelT w="25400" h="50800" prst="artDeco"/>
              <a:contourClr>
                <a:schemeClr val="accent6"/>
              </a:contourClr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089181" y="2521358"/>
              <a:ext cx="1173864" cy="1131017"/>
            </a:xfrm>
            <a:prstGeom prst="rect">
              <a:avLst/>
            </a:prstGeom>
            <a:sp3d z="-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On basis of Function:</a:t>
              </a:r>
            </a:p>
            <a:p>
              <a:pPr marL="114300" lvl="2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Mechanical</a:t>
              </a:r>
            </a:p>
            <a:p>
              <a:pPr marL="114300" lvl="2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err="1" smtClean="0">
                  <a:solidFill>
                    <a:schemeClr val="bg1"/>
                  </a:solidFill>
                </a:rPr>
                <a:t>Pnuematic</a:t>
              </a:r>
              <a:endParaRPr lang="en-US" sz="1200" kern="1200" dirty="0" smtClean="0">
                <a:solidFill>
                  <a:schemeClr val="bg1"/>
                </a:solidFill>
              </a:endParaRPr>
            </a:p>
            <a:p>
              <a:pPr marL="114300" lvl="2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>
                  <a:solidFill>
                    <a:schemeClr val="bg1"/>
                  </a:solidFill>
                </a:rPr>
                <a:t>Hydraulic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805751"/>
            <a:ext cx="5181600" cy="556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105400" y="5410200"/>
            <a:ext cx="1066800" cy="685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orizontal Scroll 11"/>
          <p:cNvSpPr/>
          <p:nvPr/>
        </p:nvSpPr>
        <p:spPr>
          <a:xfrm>
            <a:off x="4800600" y="4724400"/>
            <a:ext cx="2133600" cy="1447800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HQ: Kolkata</a:t>
            </a:r>
          </a:p>
          <a:p>
            <a:pPr algn="ctr"/>
            <a:endParaRPr lang="en-US" sz="12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Distribution Network:</a:t>
            </a:r>
          </a:p>
          <a:p>
            <a:pPr algn="ctr"/>
            <a:r>
              <a:rPr lang="en-US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Cities &gt; 175</a:t>
            </a:r>
          </a:p>
          <a:p>
            <a:pPr algn="ctr"/>
            <a:r>
              <a:rPr lang="en-US" sz="12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Distributor &gt; 425</a:t>
            </a: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3276600"/>
            <a:ext cx="170121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66800" y="41495"/>
            <a:ext cx="7772400" cy="7967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3400" b="1" dirty="0" smtClean="0">
                <a:solidFill>
                  <a:srgbClr val="FF0000"/>
                </a:solidFill>
              </a:rPr>
              <a:t>PHRC Location &amp; PMIPL Network</a:t>
            </a:r>
            <a:endParaRPr kumimoji="0" lang="en-US" sz="34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9248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nl-NL" altLang="nl-NL" sz="3200" b="1" dirty="0" smtClean="0">
                <a:solidFill>
                  <a:srgbClr val="FF0000"/>
                </a:solidFill>
              </a:rPr>
              <a:t>Knee swing phase: basic information</a:t>
            </a:r>
            <a:endParaRPr lang="de-DE" altLang="nl-NL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5" name="Diagram 34"/>
          <p:cNvGraphicFramePr/>
          <p:nvPr/>
        </p:nvGraphicFramePr>
        <p:xfrm>
          <a:off x="1371600" y="1193800"/>
          <a:ext cx="6934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801394" y="2666206"/>
            <a:ext cx="304006" cy="794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6600" y="2819400"/>
            <a:ext cx="3429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010694" y="3086100"/>
            <a:ext cx="532606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438900" y="3086100"/>
            <a:ext cx="533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163094" y="4152900"/>
            <a:ext cx="227806" cy="794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90006" y="4265612"/>
            <a:ext cx="14493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2400300" y="4457700"/>
            <a:ext cx="381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3848100" y="4457700"/>
            <a:ext cx="3817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5400000">
            <a:off x="6440488" y="4154488"/>
            <a:ext cx="227806" cy="794"/>
          </a:xfrm>
          <a:prstGeom prst="lin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867400" y="4267200"/>
            <a:ext cx="144938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>
            <a:off x="5677694" y="4459288"/>
            <a:ext cx="381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16200000" flipH="1">
            <a:off x="7125494" y="4459288"/>
            <a:ext cx="3817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9" name="Picture 18" descr="images (1).jpg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01000" y="5915785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028688" cy="990600"/>
          </a:xfrm>
        </p:spPr>
        <p:txBody>
          <a:bodyPr>
            <a:noAutofit/>
          </a:bodyPr>
          <a:lstStyle/>
          <a:p>
            <a:pPr eaLnBrk="1" hangingPunct="1"/>
            <a:r>
              <a:rPr lang="de-DE" altLang="nl-NL" sz="3200" b="1" dirty="0" smtClean="0">
                <a:solidFill>
                  <a:srgbClr val="FF0000"/>
                </a:solidFill>
              </a:rPr>
              <a:t>Swing phase control - performance</a:t>
            </a:r>
          </a:p>
        </p:txBody>
      </p:sp>
      <p:pic>
        <p:nvPicPr>
          <p:cNvPr id="15363" name="Picture 56" descr="Schwungphasensteuerung_eng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4327" y="1143000"/>
            <a:ext cx="7073909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0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monolock</a:t>
            </a:r>
            <a:r>
              <a:rPr lang="en-US" sz="3600" b="1" dirty="0" smtClean="0">
                <a:solidFill>
                  <a:srgbClr val="FF0000"/>
                </a:solidFill>
              </a:rPr>
              <a:t> SE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262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Locking knee joint, </a:t>
            </a:r>
            <a:r>
              <a:rPr lang="en-US" dirty="0" err="1" smtClean="0"/>
              <a:t>monocentric</a:t>
            </a:r>
            <a:endParaRPr lang="en-US" dirty="0" smtClean="0"/>
          </a:p>
        </p:txBody>
      </p:sp>
      <p:graphicFrame>
        <p:nvGraphicFramePr>
          <p:cNvPr id="6" name="Diagram 5"/>
          <p:cNvGraphicFramePr/>
          <p:nvPr/>
        </p:nvGraphicFramePr>
        <p:xfrm>
          <a:off x="12477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0" y="52247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13488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3" name="Picture 12" descr="1_Monolock SE yellow.tif"/>
          <p:cNvPicPr preferRelativeResize="0">
            <a:picLocks/>
          </p:cNvPicPr>
          <p:nvPr/>
        </p:nvPicPr>
        <p:blipFill>
          <a:blip r:embed="rId9" cstate="print">
            <a:clrChange>
              <a:clrFrom>
                <a:srgbClr val="FFDE8E"/>
              </a:clrFrom>
              <a:clrTo>
                <a:srgbClr val="FFDE8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1524000"/>
            <a:ext cx="2630424" cy="3745992"/>
          </a:xfrm>
          <a:prstGeom prst="rect">
            <a:avLst/>
          </a:prstGeom>
        </p:spPr>
      </p:pic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Haiti knee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941372"/>
            <a:ext cx="5237019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Mechanical knee joint with brake function, </a:t>
            </a:r>
            <a:r>
              <a:rPr lang="en-US" sz="1600" dirty="0" err="1" smtClean="0"/>
              <a:t>monocentric</a:t>
            </a:r>
            <a:endParaRPr lang="en-US" sz="1600" dirty="0" smtClean="0"/>
          </a:p>
        </p:txBody>
      </p:sp>
      <p:graphicFrame>
        <p:nvGraphicFramePr>
          <p:cNvPr id="6" name="Diagram 5"/>
          <p:cNvGraphicFramePr/>
          <p:nvPr/>
        </p:nvGraphicFramePr>
        <p:xfrm>
          <a:off x="13239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39000" y="533400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41967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7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1676400"/>
            <a:ext cx="17621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OM8 SE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262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 polycentric knee joint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477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43800" y="54533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29198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OM8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371600"/>
            <a:ext cx="2907792" cy="4096512"/>
          </a:xfrm>
          <a:prstGeom prst="rect">
            <a:avLst/>
          </a:prstGeom>
        </p:spPr>
      </p:pic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OFM2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59" y="941372"/>
            <a:ext cx="738623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 </a:t>
            </a:r>
            <a:r>
              <a:rPr lang="en-US" dirty="0" err="1" smtClean="0"/>
              <a:t>monocentric</a:t>
            </a:r>
            <a:r>
              <a:rPr lang="en-US" dirty="0" smtClean="0"/>
              <a:t> knee joint with break function and 2-in-1 function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143000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96200" y="541020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42542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3" name="Picture 12" descr="OFM2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1784" y="1435608"/>
            <a:ext cx="2871216" cy="4032504"/>
          </a:xfrm>
          <a:prstGeom prst="rect">
            <a:avLst/>
          </a:prstGeom>
        </p:spPr>
      </p:pic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17" name="Rounded Rectangle 16">
            <a:hlinkClick r:id="rId12" action="ppaction://hlinkfile"/>
          </p:cNvPr>
          <p:cNvSpPr/>
          <p:nvPr/>
        </p:nvSpPr>
        <p:spPr>
          <a:xfrm>
            <a:off x="2118360" y="6324600"/>
            <a:ext cx="929640" cy="228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Ref. Video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OFM1/KFM1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60" y="941372"/>
            <a:ext cx="533235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Mechanical polycentric knee joint with 2-in-1 function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46089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OFM1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3560618"/>
            <a:ext cx="2871216" cy="1907494"/>
          </a:xfrm>
          <a:prstGeom prst="rect">
            <a:avLst/>
          </a:prstGeom>
        </p:spPr>
      </p:pic>
      <p:pic>
        <p:nvPicPr>
          <p:cNvPr id="14" name="Picture 11" descr="1721123_KFM1_Schlaufe_150dpi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87448" y="1482436"/>
            <a:ext cx="2871216" cy="189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OP2 SE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941372"/>
            <a:ext cx="574196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Pnuematic </a:t>
            </a:r>
            <a:r>
              <a:rPr lang="en-US" dirty="0" err="1" smtClean="0"/>
              <a:t>monocentric</a:t>
            </a:r>
            <a:r>
              <a:rPr lang="en-US" dirty="0" smtClean="0"/>
              <a:t> knee joint ,polycentric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477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51485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44065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8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1752600"/>
            <a:ext cx="1381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OP4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497" y="941372"/>
            <a:ext cx="652810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Pnuematic </a:t>
            </a:r>
            <a:r>
              <a:rPr lang="en-US" dirty="0" err="1" smtClean="0"/>
              <a:t>monocentric</a:t>
            </a:r>
            <a:r>
              <a:rPr lang="en-US" dirty="0" smtClean="0"/>
              <a:t> knee joint with finely adjustable brake unit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477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58025" y="541020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90747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6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1600200"/>
            <a:ext cx="1381125" cy="380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OP5/KP5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9145" y="941372"/>
            <a:ext cx="7596553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Pnuematic polycentric knee joint with finely adjustable extension and flexion valves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2477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90489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OP5.tif"/>
          <p:cNvPicPr preferRelativeResize="0">
            <a:picLocks/>
          </p:cNvPicPr>
          <p:nvPr/>
        </p:nvPicPr>
        <p:blipFill>
          <a:blip r:embed="rId9" cstate="print">
            <a:clrChange>
              <a:clrFrom>
                <a:srgbClr val="F097BB"/>
              </a:clrFrom>
              <a:clrTo>
                <a:srgbClr val="F097B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200" y="1676400"/>
            <a:ext cx="2514600" cy="3563112"/>
          </a:xfrm>
          <a:prstGeom prst="rect">
            <a:avLst/>
          </a:prstGeom>
        </p:spPr>
      </p:pic>
      <p:pic>
        <p:nvPicPr>
          <p:cNvPr id="17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7086600" cy="144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C1CF8"/>
                </a:solidFill>
              </a:rPr>
              <a:t/>
            </a:r>
            <a:br>
              <a:rPr lang="en-US" b="1" dirty="0" smtClean="0">
                <a:solidFill>
                  <a:srgbClr val="1C1CF8"/>
                </a:solidFill>
              </a:rPr>
            </a:br>
            <a:r>
              <a:rPr lang="en-US" b="1" dirty="0" smtClean="0">
                <a:solidFill>
                  <a:srgbClr val="1C1CF8"/>
                </a:solidFill>
              </a:rPr>
              <a:t>Prosthetics &amp; Orthotics</a:t>
            </a:r>
            <a:endParaRPr lang="en-US" b="1" dirty="0">
              <a:solidFill>
                <a:srgbClr val="1C1CF8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7406640" cy="2286000"/>
          </a:xfrm>
        </p:spPr>
        <p:txBody>
          <a:bodyPr>
            <a:prstTxWarp prst="textInflateBottom">
              <a:avLst>
                <a:gd name="adj" fmla="val 60000"/>
              </a:avLst>
            </a:prstTxWarp>
          </a:bodyPr>
          <a:lstStyle/>
          <a:p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Future Mobility ensuring enhanced quality of life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169" name="Picture 1" descr="C:\Users\pushpajali\Desktop\Thumbs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962400"/>
            <a:ext cx="2305050" cy="1990725"/>
          </a:xfrm>
          <a:prstGeom prst="rect">
            <a:avLst/>
          </a:prstGeom>
          <a:noFill/>
        </p:spPr>
      </p:pic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OHP3/KHP3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668" y="941372"/>
            <a:ext cx="6386732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Pnuematic polycentric knee joint with variable stance phase dynamics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1715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135268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3" name="Picture 12" descr="OHP3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0" y="1524000"/>
            <a:ext cx="2554224" cy="3810000"/>
          </a:xfrm>
          <a:prstGeom prst="rect">
            <a:avLst/>
          </a:prstGeom>
        </p:spPr>
      </p:pic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OH5/KH5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9257" y="941372"/>
            <a:ext cx="4726743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Polycentric knee joint with 3 valve hydraulic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0" y="525780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184925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6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24600" y="1524000"/>
            <a:ext cx="2209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OH6/KH6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9146" y="941372"/>
            <a:ext cx="4726743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Polycentric knee joint with 3 valve hydraulic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438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212677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3" name="Picture 12" descr="OH6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35608"/>
            <a:ext cx="2871216" cy="4032504"/>
          </a:xfrm>
          <a:prstGeom prst="rect">
            <a:avLst/>
          </a:prstGeom>
        </p:spPr>
      </p:pic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HM3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9146" y="814760"/>
            <a:ext cx="7891974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Mechanical </a:t>
            </a:r>
            <a:r>
              <a:rPr lang="en-US" sz="1400" dirty="0" err="1" smtClean="0"/>
              <a:t>monocentric</a:t>
            </a:r>
            <a:r>
              <a:rPr lang="en-US" sz="1400" dirty="0" smtClean="0"/>
              <a:t> </a:t>
            </a:r>
            <a:r>
              <a:rPr lang="en-US" sz="1400" dirty="0" err="1" smtClean="0"/>
              <a:t>hipjoint</a:t>
            </a:r>
            <a:r>
              <a:rPr lang="en-US" sz="1400" dirty="0" smtClean="0"/>
              <a:t> with adjustable swing and stance phase </a:t>
            </a:r>
            <a:r>
              <a:rPr lang="en-US" sz="1400" dirty="0" err="1" smtClean="0"/>
              <a:t>behaviour</a:t>
            </a:r>
            <a:r>
              <a:rPr lang="en-US" sz="1400" dirty="0" smtClean="0"/>
              <a:t>, particularly efficient in combination with the </a:t>
            </a:r>
            <a:r>
              <a:rPr lang="en-US" sz="1400" dirty="0" err="1" smtClean="0"/>
              <a:t>medi</a:t>
            </a:r>
            <a:r>
              <a:rPr lang="en-US" sz="1400" dirty="0" smtClean="0"/>
              <a:t> ESSA system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98047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2" name="Picture 11" descr="HM3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63744"/>
            <a:ext cx="2871216" cy="4032504"/>
          </a:xfrm>
          <a:prstGeom prst="rect">
            <a:avLst/>
          </a:prstGeom>
        </p:spPr>
      </p:pic>
      <p:pic>
        <p:nvPicPr>
          <p:cNvPr id="15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1143000" y="4038600"/>
          <a:ext cx="72390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graphicFrame>
        <p:nvGraphicFramePr>
          <p:cNvPr id="13" name="Diagram 12"/>
          <p:cNvGraphicFramePr/>
          <p:nvPr/>
        </p:nvGraphicFramePr>
        <p:xfrm>
          <a:off x="1828800" y="990600"/>
          <a:ext cx="59436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Tibial</a:t>
            </a:r>
            <a:r>
              <a:rPr lang="en-US" sz="3600" b="1" dirty="0" smtClean="0">
                <a:solidFill>
                  <a:srgbClr val="FF0000"/>
                </a:solidFill>
              </a:rPr>
              <a:t> Component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 descr="download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5393920"/>
            <a:ext cx="329183" cy="321080"/>
          </a:xfrm>
          <a:prstGeom prst="rect">
            <a:avLst/>
          </a:prstGeom>
        </p:spPr>
      </p:pic>
      <p:pic>
        <p:nvPicPr>
          <p:cNvPr id="12" name="Picture 11" descr="download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2217" y="5393920"/>
            <a:ext cx="329183" cy="321080"/>
          </a:xfrm>
          <a:prstGeom prst="rect">
            <a:avLst/>
          </a:prstGeom>
        </p:spPr>
      </p:pic>
      <p:pic>
        <p:nvPicPr>
          <p:cNvPr id="14" name="Picture 13" descr="download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76800" y="5393920"/>
            <a:ext cx="329183" cy="321080"/>
          </a:xfrm>
          <a:prstGeom prst="rect">
            <a:avLst/>
          </a:prstGeom>
        </p:spPr>
      </p:pic>
      <p:pic>
        <p:nvPicPr>
          <p:cNvPr id="16" name="Picture 15" descr="download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5393920"/>
            <a:ext cx="329183" cy="3210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Pylon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896225" y="4233446"/>
            <a:ext cx="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/>
              <a:t>Rs. 4773(SS)</a:t>
            </a:r>
          </a:p>
          <a:p>
            <a:r>
              <a:rPr lang="en-US" sz="800" b="1" i="1" dirty="0" smtClean="0"/>
              <a:t>Rs. 8968(</a:t>
            </a:r>
            <a:r>
              <a:rPr lang="en-US" sz="800" b="1" i="1" dirty="0" err="1" smtClean="0"/>
              <a:t>TiAl</a:t>
            </a:r>
            <a:r>
              <a:rPr lang="en-US" sz="800" b="1" i="1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5658" y="5943600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storing and returning system</a:t>
            </a:r>
          </a:p>
        </p:txBody>
      </p:sp>
      <p:pic>
        <p:nvPicPr>
          <p:cNvPr id="18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514600"/>
            <a:ext cx="3191981" cy="1573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Clever Bone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96200" y="53009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29948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storing and returning system</a:t>
            </a:r>
          </a:p>
        </p:txBody>
      </p:sp>
      <p:pic>
        <p:nvPicPr>
          <p:cNvPr id="14" name="Picture 13" descr="CleverBoneAlle_OS Final_1.tif"/>
          <p:cNvPicPr preferRelativeResize="0">
            <a:picLocks/>
          </p:cNvPicPr>
          <p:nvPr/>
        </p:nvPicPr>
        <p:blipFill>
          <a:blip r:embed="rId9" cstate="print">
            <a:clrChange>
              <a:clrFrom>
                <a:srgbClr val="DEDDDD"/>
              </a:clrFrom>
              <a:clrTo>
                <a:srgbClr val="DEDD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1828800"/>
            <a:ext cx="2706624" cy="3429000"/>
          </a:xfrm>
          <a:prstGeom prst="rect">
            <a:avLst/>
          </a:prstGeom>
        </p:spPr>
      </p:pic>
      <p:pic>
        <p:nvPicPr>
          <p:cNvPr id="18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ESSA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15200" y="5457825"/>
            <a:ext cx="1323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24788(strut)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storing and returning system</a:t>
            </a:r>
          </a:p>
        </p:txBody>
      </p:sp>
      <p:pic>
        <p:nvPicPr>
          <p:cNvPr id="12" name="Picture 11" descr="ESSA_alle.t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79008" y="1435607"/>
            <a:ext cx="2871216" cy="4032504"/>
          </a:xfrm>
          <a:prstGeom prst="rect">
            <a:avLst/>
          </a:prstGeom>
        </p:spPr>
      </p:pic>
      <p:pic>
        <p:nvPicPr>
          <p:cNvPr id="17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Double adapter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239000" y="5181600"/>
            <a:ext cx="1214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Rs.5318(32mm)</a:t>
            </a:r>
          </a:p>
          <a:p>
            <a:pPr algn="r"/>
            <a:r>
              <a:rPr lang="en-US" sz="1100" b="1" i="1" dirty="0" smtClean="0"/>
              <a:t>Rs. 5943(45mm)</a:t>
            </a:r>
          </a:p>
          <a:p>
            <a:pPr algn="r"/>
            <a:r>
              <a:rPr lang="en-US" sz="1100" b="1" i="1" dirty="0" smtClean="0"/>
              <a:t>Rs. 7464(60mm)</a:t>
            </a:r>
          </a:p>
          <a:p>
            <a:pPr algn="r"/>
            <a:r>
              <a:rPr lang="en-US" sz="1100" b="1" i="1" dirty="0" smtClean="0"/>
              <a:t>Rs. 9041(75mm) 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substitute for </a:t>
            </a:r>
            <a:r>
              <a:rPr lang="en-US" dirty="0" err="1" smtClean="0"/>
              <a:t>tibial</a:t>
            </a:r>
            <a:r>
              <a:rPr lang="en-US" dirty="0" smtClean="0"/>
              <a:t> component</a:t>
            </a:r>
          </a:p>
        </p:txBody>
      </p:sp>
      <p:pic>
        <p:nvPicPr>
          <p:cNvPr id="17" name="Picture 16" descr="download (2)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34062" y="1748165"/>
            <a:ext cx="2624138" cy="3498851"/>
          </a:xfrm>
          <a:prstGeom prst="rect">
            <a:avLst/>
          </a:prstGeom>
        </p:spPr>
      </p:pic>
      <p:pic>
        <p:nvPicPr>
          <p:cNvPr id="18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53619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1219200" y="457200"/>
          <a:ext cx="7620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9" name="Picture 18" descr="downloa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0" y="1600200"/>
            <a:ext cx="252984" cy="246756"/>
          </a:xfrm>
          <a:prstGeom prst="rect">
            <a:avLst/>
          </a:prstGeom>
        </p:spPr>
      </p:pic>
      <p:pic>
        <p:nvPicPr>
          <p:cNvPr id="31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4" name="Picture 23" descr="downloa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2362200"/>
            <a:ext cx="252984" cy="246756"/>
          </a:xfrm>
          <a:prstGeom prst="rect">
            <a:avLst/>
          </a:prstGeom>
        </p:spPr>
      </p:pic>
      <p:pic>
        <p:nvPicPr>
          <p:cNvPr id="27" name="Picture 26" descr="downloa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3124200"/>
            <a:ext cx="252984" cy="246756"/>
          </a:xfrm>
          <a:prstGeom prst="rect">
            <a:avLst/>
          </a:prstGeom>
        </p:spPr>
      </p:pic>
      <p:pic>
        <p:nvPicPr>
          <p:cNvPr id="32" name="Picture 31" descr="download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5486400"/>
            <a:ext cx="252984" cy="246756"/>
          </a:xfrm>
          <a:prstGeom prst="rect">
            <a:avLst/>
          </a:prstGeom>
        </p:spPr>
      </p:pic>
      <p:pic>
        <p:nvPicPr>
          <p:cNvPr id="33" name="Picture 32" descr="downloa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2420244"/>
            <a:ext cx="252984" cy="246756"/>
          </a:xfrm>
          <a:prstGeom prst="rect">
            <a:avLst/>
          </a:prstGeom>
        </p:spPr>
      </p:pic>
      <p:pic>
        <p:nvPicPr>
          <p:cNvPr id="34" name="Picture 33" descr="download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4416" y="3886200"/>
            <a:ext cx="252984" cy="246756"/>
          </a:xfrm>
          <a:prstGeom prst="rect">
            <a:avLst/>
          </a:prstGeom>
        </p:spPr>
      </p:pic>
      <p:pic>
        <p:nvPicPr>
          <p:cNvPr id="35" name="Picture 34" descr="download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4572000"/>
            <a:ext cx="252984" cy="246756"/>
          </a:xfrm>
          <a:prstGeom prst="rect">
            <a:avLst/>
          </a:prstGeom>
        </p:spPr>
      </p:pic>
      <p:pic>
        <p:nvPicPr>
          <p:cNvPr id="36" name="Picture 35" descr="download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5334000"/>
            <a:ext cx="252984" cy="246756"/>
          </a:xfrm>
          <a:prstGeom prst="rect">
            <a:avLst/>
          </a:prstGeom>
        </p:spPr>
      </p:pic>
      <p:pic>
        <p:nvPicPr>
          <p:cNvPr id="37" name="Picture 36" descr="download.pn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2420244"/>
            <a:ext cx="252984" cy="246756"/>
          </a:xfrm>
          <a:prstGeom prst="rect">
            <a:avLst/>
          </a:prstGeom>
        </p:spPr>
      </p:pic>
      <p:pic>
        <p:nvPicPr>
          <p:cNvPr id="38" name="Picture 37" descr="download.pn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24200"/>
            <a:ext cx="252984" cy="246756"/>
          </a:xfrm>
          <a:prstGeom prst="rect">
            <a:avLst/>
          </a:prstGeom>
        </p:spPr>
      </p:pic>
      <p:pic>
        <p:nvPicPr>
          <p:cNvPr id="39" name="Picture 38" descr="download.pn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886200"/>
            <a:ext cx="252984" cy="246756"/>
          </a:xfrm>
          <a:prstGeom prst="rect">
            <a:avLst/>
          </a:prstGeom>
        </p:spPr>
      </p:pic>
      <p:pic>
        <p:nvPicPr>
          <p:cNvPr id="40" name="Picture 39" descr="download.pn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4630044"/>
            <a:ext cx="252984" cy="246756"/>
          </a:xfrm>
          <a:prstGeom prst="rect">
            <a:avLst/>
          </a:prstGeom>
        </p:spPr>
      </p:pic>
      <p:pic>
        <p:nvPicPr>
          <p:cNvPr id="41" name="Picture 40" descr="download.pn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0" y="3868044"/>
            <a:ext cx="252984" cy="246756"/>
          </a:xfrm>
          <a:prstGeom prst="rect">
            <a:avLst/>
          </a:prstGeom>
        </p:spPr>
      </p:pic>
      <p:pic>
        <p:nvPicPr>
          <p:cNvPr id="22" name="Picture 21" descr="download.pn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8800" y="3124200"/>
            <a:ext cx="252984" cy="246756"/>
          </a:xfrm>
          <a:prstGeom prst="rect">
            <a:avLst/>
          </a:prstGeom>
        </p:spPr>
      </p:pic>
      <p:pic>
        <p:nvPicPr>
          <p:cNvPr id="23" name="Picture 22" descr="download.pn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1816" y="4724400"/>
            <a:ext cx="252984" cy="2467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Georg_us+Fahrrad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r="6667"/>
          <a:stretch>
            <a:fillRect/>
          </a:stretch>
        </p:blipFill>
        <p:spPr bwMode="auto">
          <a:xfrm>
            <a:off x="5254557" y="1219200"/>
            <a:ext cx="3203643" cy="422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0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114800"/>
            <a:ext cx="1143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1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057400"/>
            <a:ext cx="709613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502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2133600"/>
            <a:ext cx="8334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503" name="Text Box 40"/>
          <p:cNvSpPr txBox="1">
            <a:spLocks noChangeArrowheads="1"/>
          </p:cNvSpPr>
          <p:nvPr/>
        </p:nvSpPr>
        <p:spPr bwMode="auto">
          <a:xfrm>
            <a:off x="5410200" y="1828800"/>
            <a:ext cx="596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Liners</a:t>
            </a:r>
          </a:p>
        </p:txBody>
      </p:sp>
      <p:sp>
        <p:nvSpPr>
          <p:cNvPr id="62504" name="Text Box 41"/>
          <p:cNvSpPr txBox="1">
            <a:spLocks noChangeArrowheads="1"/>
          </p:cNvSpPr>
          <p:nvPr/>
        </p:nvSpPr>
        <p:spPr bwMode="auto">
          <a:xfrm>
            <a:off x="7315200" y="1676400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dirty="0"/>
              <a:t>Knees</a:t>
            </a:r>
          </a:p>
        </p:txBody>
      </p:sp>
      <p:sp>
        <p:nvSpPr>
          <p:cNvPr id="62505" name="Text Box 42"/>
          <p:cNvSpPr txBox="1">
            <a:spLocks noChangeArrowheads="1"/>
          </p:cNvSpPr>
          <p:nvPr/>
        </p:nvSpPr>
        <p:spPr bwMode="auto">
          <a:xfrm>
            <a:off x="5334000" y="3733800"/>
            <a:ext cx="1019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Clever Bone</a:t>
            </a:r>
          </a:p>
        </p:txBody>
      </p:sp>
      <p:sp>
        <p:nvSpPr>
          <p:cNvPr id="62506" name="Text Box 43"/>
          <p:cNvSpPr txBox="1">
            <a:spLocks noChangeArrowheads="1"/>
          </p:cNvSpPr>
          <p:nvPr/>
        </p:nvSpPr>
        <p:spPr bwMode="auto">
          <a:xfrm>
            <a:off x="7543800" y="3733800"/>
            <a:ext cx="488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Feet</a:t>
            </a:r>
          </a:p>
        </p:txBody>
      </p:sp>
      <p:pic>
        <p:nvPicPr>
          <p:cNvPr id="62507" name="Picture 44" descr="DS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4038600"/>
            <a:ext cx="89217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mediortho_spinomed05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</a:blip>
          <a:srcRect l="10428"/>
          <a:stretch>
            <a:fillRect/>
          </a:stretch>
        </p:blipFill>
        <p:spPr bwMode="auto">
          <a:xfrm>
            <a:off x="1219200" y="1219200"/>
            <a:ext cx="283417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133600" y="1219200"/>
            <a:ext cx="1233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mediortho</a:t>
            </a:r>
            <a:r>
              <a:rPr lang="de-DE" sz="1400" b="1" baseline="30000" dirty="0"/>
              <a:t>®</a:t>
            </a:r>
            <a:r>
              <a:rPr lang="de-DE" sz="1400" b="1" dirty="0"/>
              <a:t> 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9" cstate="print"/>
          <a:srcRect b="32800"/>
          <a:stretch>
            <a:fillRect/>
          </a:stretch>
        </p:blipFill>
        <p:spPr bwMode="auto">
          <a:xfrm>
            <a:off x="1371600" y="1752600"/>
            <a:ext cx="9509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2209800"/>
            <a:ext cx="10493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71600" y="3124200"/>
            <a:ext cx="957262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3886200"/>
            <a:ext cx="11176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5400" y="4648200"/>
            <a:ext cx="10255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295400" y="14478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Genumedi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524000" y="2819400"/>
            <a:ext cx="3952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M4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895600" y="3581400"/>
            <a:ext cx="866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Spinomed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819400" y="1905000"/>
            <a:ext cx="8096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Omomed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524000" y="4343400"/>
            <a:ext cx="377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3C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6248400" y="1295400"/>
            <a:ext cx="106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 dirty="0"/>
              <a:t>medipro</a:t>
            </a:r>
            <a:r>
              <a:rPr lang="de-DE" sz="1400" b="1" baseline="30000" dirty="0"/>
              <a:t>®</a:t>
            </a:r>
            <a:r>
              <a:rPr lang="de-DE" sz="1400" b="1" dirty="0"/>
              <a:t>  </a:t>
            </a:r>
          </a:p>
        </p:txBody>
      </p:sp>
      <p:sp>
        <p:nvSpPr>
          <p:cNvPr id="26" name="Rectangle 181"/>
          <p:cNvSpPr txBox="1">
            <a:spLocks noChangeArrowheads="1"/>
          </p:cNvSpPr>
          <p:nvPr/>
        </p:nvSpPr>
        <p:spPr>
          <a:xfrm>
            <a:off x="1143000" y="0"/>
            <a:ext cx="77724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2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219200" y="0"/>
            <a:ext cx="6543675" cy="79670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Products of medi</a:t>
            </a:r>
            <a:r>
              <a:rPr lang="de-DE" sz="3600" baseline="300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®</a:t>
            </a:r>
            <a:endParaRPr lang="en-US" sz="4400" b="1" dirty="0" smtClean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lvl="0" algn="ctr">
              <a:spcBef>
                <a:spcPct val="0"/>
              </a:spcBef>
            </a:pP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5438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Socket</a:t>
            </a:r>
            <a:endParaRPr lang="en-IN" sz="40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TORI\Downloads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990600"/>
            <a:ext cx="2868706" cy="2438400"/>
          </a:xfrm>
          <a:prstGeom prst="rect">
            <a:avLst/>
          </a:prstGeom>
          <a:noFill/>
        </p:spPr>
      </p:pic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8913" name="Picture 1" descr="C:\Users\user\Desktop\Prosthetic socke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733800"/>
            <a:ext cx="12192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C:\Users\user\Desktop\Prosthetic socke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623360"/>
            <a:ext cx="1905000" cy="18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66800" y="1219200"/>
          <a:ext cx="4724400" cy="178816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4724400"/>
              </a:tblGrid>
              <a:tr h="4470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/>
                        <a:t>Most proximal component of the prosthesis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400" dirty="0" smtClean="0"/>
                        <a:t>Anatomically contains the residual limb  &amp; bears body weight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400" dirty="0" smtClean="0"/>
                        <a:t>Connection to rest of prosthesis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400" dirty="0" smtClean="0"/>
                        <a:t>Distributes forces along distal component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72000" y="3733800"/>
          <a:ext cx="4191000" cy="1854200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4191000"/>
              </a:tblGrid>
              <a:tr h="37084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400" dirty="0" smtClean="0"/>
                        <a:t>Provides sensory information to control the prosthesis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May</a:t>
                      </a:r>
                      <a:r>
                        <a:rPr lang="en-US" sz="1400" baseline="0" dirty="0" smtClean="0"/>
                        <a:t> help in anatomical suspension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Most vital</a:t>
                      </a:r>
                      <a:r>
                        <a:rPr lang="en-US" sz="1400" baseline="0" dirty="0" smtClean="0"/>
                        <a:t> part of a prosthesis</a:t>
                      </a:r>
                      <a:endParaRPr lang="en-US" sz="1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distributes load to pressure-tolerant tissues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relieve pressure on sensitive areas.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images (1).jp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839584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242048" cy="100584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Revolution of </a:t>
            </a:r>
            <a:r>
              <a:rPr lang="en-US" sz="3600" b="1" dirty="0" err="1" smtClean="0">
                <a:solidFill>
                  <a:srgbClr val="FF0000"/>
                </a:solidFill>
              </a:rPr>
              <a:t>transtibial</a:t>
            </a:r>
            <a:r>
              <a:rPr lang="en-US" sz="3600" b="1" dirty="0" smtClean="0">
                <a:solidFill>
                  <a:srgbClr val="FF0000"/>
                </a:solidFill>
              </a:rPr>
              <a:t> socket</a:t>
            </a:r>
            <a:endParaRPr lang="en-IN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1066800" y="1143000"/>
          <a:ext cx="7897688" cy="5005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7" name="Picture 6" descr="images (1).jpg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839584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888" y="0"/>
            <a:ext cx="7068312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Assessment &amp; Measurement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pushpajali\Desktop\P&amp;O Images\stage 3-cas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419600"/>
            <a:ext cx="1981200" cy="157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4" descr="stage 1-initial pha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066800"/>
            <a:ext cx="176784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ight Arrow Callout 12"/>
          <p:cNvSpPr/>
          <p:nvPr/>
        </p:nvSpPr>
        <p:spPr>
          <a:xfrm>
            <a:off x="2057400" y="1295400"/>
            <a:ext cx="3200400" cy="990600"/>
          </a:xfrm>
          <a:prstGeom prst="righ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Residual limb assessment</a:t>
            </a:r>
            <a:endParaRPr lang="en-US" sz="2000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16" name="Left Arrow Callout 15"/>
          <p:cNvSpPr/>
          <p:nvPr/>
        </p:nvSpPr>
        <p:spPr>
          <a:xfrm>
            <a:off x="4495800" y="3048000"/>
            <a:ext cx="3505200" cy="914400"/>
          </a:xfrm>
          <a:prstGeom prst="lef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Psychological consultation</a:t>
            </a:r>
            <a:endParaRPr lang="en-US" sz="2000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17" name="Right Arrow Callout 16"/>
          <p:cNvSpPr/>
          <p:nvPr/>
        </p:nvSpPr>
        <p:spPr>
          <a:xfrm>
            <a:off x="1828800" y="4648200"/>
            <a:ext cx="3886200" cy="1219200"/>
          </a:xfrm>
          <a:prstGeom prst="righ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  <a:p>
            <a:pPr algn="ctr"/>
            <a:r>
              <a:rPr lang="en-US" sz="20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Casting - replica of affected site for measurement</a:t>
            </a:r>
          </a:p>
          <a:p>
            <a:pPr algn="ctr"/>
            <a:endParaRPr lang="en-US" sz="2000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pic>
        <p:nvPicPr>
          <p:cNvPr id="20" name="Content Placeholder 19" descr="stage 2-assessmen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67000" y="2667000"/>
            <a:ext cx="1752600" cy="177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943600"/>
            <a:ext cx="685800" cy="685800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4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3233" y="6234066"/>
            <a:ext cx="547734" cy="547734"/>
          </a:xfrm>
          <a:prstGeom prst="rect">
            <a:avLst/>
          </a:prstGeom>
          <a:noFill/>
        </p:spPr>
      </p:pic>
      <p:pic>
        <p:nvPicPr>
          <p:cNvPr id="15" name="Picture 14" descr="images (1).jpg"/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839584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312" y="76200"/>
            <a:ext cx="7485888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Fabrication &amp; Assembling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C:\Users\pushpajali\Desktop\P&amp;O Images\stage 5-fabric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pushpajali\Desktop\P&amp;O Images\stage 4-fabric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19200"/>
            <a:ext cx="1857375" cy="226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Callout 8"/>
          <p:cNvSpPr/>
          <p:nvPr/>
        </p:nvSpPr>
        <p:spPr>
          <a:xfrm>
            <a:off x="2133600" y="1600200"/>
            <a:ext cx="3352800" cy="1143000"/>
          </a:xfrm>
          <a:prstGeom prst="righ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Fabrication of interface</a:t>
            </a:r>
            <a:endParaRPr lang="en-US" sz="2000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sp>
        <p:nvSpPr>
          <p:cNvPr id="10" name="Left Arrow Callout 9"/>
          <p:cNvSpPr/>
          <p:nvPr/>
        </p:nvSpPr>
        <p:spPr>
          <a:xfrm>
            <a:off x="4648200" y="4038600"/>
            <a:ext cx="3657600" cy="1295400"/>
          </a:xfrm>
          <a:prstGeom prst="left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Assembling &amp; Alignment basis measurement</a:t>
            </a:r>
            <a:endParaRPr lang="en-US" sz="2000" dirty="0">
              <a:effectLst>
                <a:glow rad="101600">
                  <a:srgbClr val="002060">
                    <a:alpha val="60000"/>
                  </a:srgbClr>
                </a:glow>
              </a:effectLst>
            </a:endParaRPr>
          </a:p>
        </p:txBody>
      </p:sp>
      <p:pic>
        <p:nvPicPr>
          <p:cNvPr id="11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5943600"/>
            <a:ext cx="685800" cy="685800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3233" y="6234066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8806" y="0"/>
            <a:ext cx="7441809" cy="79670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medi</a:t>
            </a:r>
            <a:r>
              <a:rPr lang="en-US" sz="3200" b="1" dirty="0" smtClean="0">
                <a:solidFill>
                  <a:srgbClr val="FF0000"/>
                </a:solidFill>
              </a:rPr>
              <a:t> Residual limb socks</a:t>
            </a:r>
            <a:endParaRPr lang="en-US" sz="32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Protection for liner and residual limb</a:t>
            </a: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47800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467600" y="3352800"/>
            <a:ext cx="1476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Cotton: Rs. 1819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8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residual limb sock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5000" y="1295400"/>
            <a:ext cx="1417320" cy="2130552"/>
          </a:xfrm>
          <a:prstGeom prst="rect">
            <a:avLst/>
          </a:prstGeom>
        </p:spPr>
      </p:pic>
      <p:pic>
        <p:nvPicPr>
          <p:cNvPr id="13" name="Picture 12" descr="Residual-limb-Socks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67600" y="1447800"/>
            <a:ext cx="1476375" cy="1924050"/>
          </a:xfrm>
          <a:prstGeom prst="rect">
            <a:avLst/>
          </a:prstGeom>
        </p:spPr>
      </p:pic>
      <p:pic>
        <p:nvPicPr>
          <p:cNvPr id="14" name="Picture 13" descr="download (1).jpe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53200" y="3695700"/>
            <a:ext cx="1394460" cy="2095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3395990"/>
            <a:ext cx="16002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Terry: Rs. 1819</a:t>
            </a:r>
            <a:endParaRPr lang="en-US" sz="11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53201" y="5758190"/>
            <a:ext cx="144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Nylon: Rs. 1684</a:t>
            </a:r>
            <a:endParaRPr lang="en-US" sz="11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762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de-DE" altLang="nl-NL" sz="4000" b="1" dirty="0" smtClean="0">
                <a:solidFill>
                  <a:srgbClr val="FF0000"/>
                </a:solidFill>
              </a:rPr>
              <a:t>Liner</a:t>
            </a:r>
            <a:endParaRPr lang="en-US" altLang="nl-NL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371600" y="1371600"/>
          <a:ext cx="4343400" cy="129540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4343400"/>
              </a:tblGrid>
              <a:tr h="69542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400" dirty="0" smtClean="0"/>
                        <a:t>provide cushioning, provide even pressure distribution, and reduce friction</a:t>
                      </a:r>
                    </a:p>
                  </a:txBody>
                  <a:tcPr/>
                </a:tc>
              </a:tr>
              <a:tr h="599975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1400" dirty="0" smtClean="0"/>
                        <a:t>provide suspension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19600" y="4013200"/>
          <a:ext cx="4343400" cy="1320800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4343400"/>
              </a:tblGrid>
              <a:tr h="66040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400" dirty="0" smtClean="0"/>
                    </a:p>
                    <a:p>
                      <a:pPr>
                        <a:defRPr/>
                      </a:pPr>
                      <a:r>
                        <a:rPr lang="en-US" sz="1400" dirty="0" smtClean="0"/>
                        <a:t>Connection to rest of prosthesis</a:t>
                      </a:r>
                    </a:p>
                  </a:txBody>
                  <a:tcPr/>
                </a:tc>
              </a:tr>
              <a:tr h="66040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en-US" sz="1400" dirty="0" smtClean="0"/>
                    </a:p>
                    <a:p>
                      <a:pPr algn="just">
                        <a:defRPr/>
                      </a:pPr>
                      <a:r>
                        <a:rPr lang="en-US" sz="1400" dirty="0" smtClean="0"/>
                        <a:t>Distributes forces along distal component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leg-prosthetic-socket-74986-8443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914400"/>
            <a:ext cx="1651000" cy="2476500"/>
          </a:xfrm>
          <a:prstGeom prst="rect">
            <a:avLst/>
          </a:prstGeom>
        </p:spPr>
      </p:pic>
      <p:pic>
        <p:nvPicPr>
          <p:cNvPr id="14" name="Picture 13" descr="download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505200"/>
            <a:ext cx="1524000" cy="2286000"/>
          </a:xfrm>
          <a:prstGeom prst="rect">
            <a:avLst/>
          </a:prstGeom>
        </p:spPr>
      </p:pic>
      <p:pic>
        <p:nvPicPr>
          <p:cNvPr id="9" name="Picture 3" descr="C:\Users\pushpanjali\Desktop\images.jpg">
            <a:hlinkClick r:id="rId5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39091" y="0"/>
            <a:ext cx="7426035" cy="796705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</a:rPr>
              <a:t>medi</a:t>
            </a:r>
            <a:r>
              <a:rPr lang="en-US" sz="3400" b="1" dirty="0" smtClean="0">
                <a:solidFill>
                  <a:srgbClr val="FF0000"/>
                </a:solidFill>
              </a:rPr>
              <a:t> Liner SOFT C</a:t>
            </a:r>
            <a:endParaRPr lang="en-US" sz="34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19718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2548" y="941372"/>
            <a:ext cx="3579052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Universal liner with textile cover</a:t>
            </a:r>
          </a:p>
        </p:txBody>
      </p:sp>
      <p:pic>
        <p:nvPicPr>
          <p:cNvPr id="14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medi_Liner_soft_C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1200" y="1333500"/>
            <a:ext cx="2768600" cy="41529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39091" y="0"/>
            <a:ext cx="7426035" cy="796705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</a:rPr>
              <a:t>medi</a:t>
            </a:r>
            <a:r>
              <a:rPr lang="en-US" sz="3400" b="1" dirty="0" smtClean="0">
                <a:solidFill>
                  <a:srgbClr val="FF0000"/>
                </a:solidFill>
              </a:rPr>
              <a:t> Liner AKOS TFS/TFC</a:t>
            </a:r>
            <a:endParaRPr lang="en-US" sz="34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457825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22038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9148" y="941372"/>
            <a:ext cx="6322252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err="1" smtClean="0"/>
              <a:t>Transfemoral</a:t>
            </a:r>
            <a:r>
              <a:rPr lang="en-US" sz="1700" dirty="0" smtClean="0"/>
              <a:t> liner, without textile cover,  with lubricating coating</a:t>
            </a:r>
          </a:p>
        </p:txBody>
      </p:sp>
      <p:pic>
        <p:nvPicPr>
          <p:cNvPr id="14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medi_Liner_AKOS_TFS_0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7400" y="1524000"/>
            <a:ext cx="2616200" cy="392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1143000" y="76200"/>
            <a:ext cx="723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nl-NL" sz="36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medipro</a:t>
            </a:r>
            <a:r>
              <a:rPr lang="de-DE" sz="3600" baseline="30000" dirty="0" smtClean="0">
                <a:solidFill>
                  <a:srgbClr val="FF0000"/>
                </a:solidFill>
                <a:sym typeface="Wingdings" pitchFamily="2" charset="2"/>
              </a:rPr>
              <a:t>®</a:t>
            </a:r>
            <a:r>
              <a:rPr lang="de-DE" altLang="nl-NL" sz="3600" b="1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Liner Silicone pad</a:t>
            </a:r>
            <a:endParaRPr lang="de-DE" altLang="nl-NL" sz="3600" b="1" dirty="0"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1145" name="Picture 9" descr="Silikonpads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 t="17361" b="11234"/>
          <a:stretch>
            <a:fillRect/>
          </a:stretch>
        </p:blipFill>
        <p:spPr bwMode="auto">
          <a:xfrm>
            <a:off x="5088870" y="762000"/>
            <a:ext cx="3369330" cy="2421300"/>
          </a:xfrm>
          <a:prstGeom prst="rect">
            <a:avLst/>
          </a:prstGeom>
          <a:noFill/>
        </p:spPr>
      </p:pic>
      <p:graphicFrame>
        <p:nvGraphicFramePr>
          <p:cNvPr id="91218" name="Group 82"/>
          <p:cNvGraphicFramePr>
            <a:graphicFrameLocks noGrp="1"/>
          </p:cNvGraphicFramePr>
          <p:nvPr/>
        </p:nvGraphicFramePr>
        <p:xfrm>
          <a:off x="5029200" y="3352800"/>
          <a:ext cx="3657600" cy="265176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89643"/>
                <a:gridCol w="1308743"/>
                <a:gridCol w="1059214"/>
              </a:tblGrid>
              <a:tr h="5098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Size of medipro</a:t>
                      </a:r>
                      <a:r>
                        <a:rPr kumimoji="0" lang="de-DE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®</a:t>
                      </a: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Liner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Ø Silicone pad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Article No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– 20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37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M.895.138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 – 23,5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M.895.148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 – 28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54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M.895.158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 – 32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62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M.895.168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34 – 36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M.895.178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 – 42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77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M.895.188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987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86 mm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M.895.198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143000" y="838200"/>
          <a:ext cx="3962400" cy="228600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3962400"/>
              </a:tblGrid>
              <a:tr h="4470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kumimoji="0" lang="en-US" sz="1400" b="0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de-DE" sz="1400" dirty="0" smtClean="0">
                          <a:sym typeface="Wingdings" pitchFamily="2" charset="2"/>
                        </a:rPr>
                        <a:t>better cushioning that facilitates loading of residual limb </a:t>
                      </a:r>
                      <a:endParaRPr lang="en-US" sz="1400" dirty="0" smtClean="0"/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buFont typeface="Wingdings"/>
                        <a:buNone/>
                        <a:tabLst>
                          <a:tab pos="261938" algn="l"/>
                        </a:tabLst>
                      </a:pPr>
                      <a:r>
                        <a:rPr lang="de-DE" sz="1400" dirty="0" smtClean="0">
                          <a:sym typeface="Wingdings" pitchFamily="2" charset="2"/>
                        </a:rPr>
                        <a:t>cushions condylese in knee disarticulation prostheses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buFont typeface="Wingdings"/>
                        <a:buNone/>
                        <a:tabLst>
                          <a:tab pos="261938" algn="l"/>
                        </a:tabLst>
                      </a:pPr>
                      <a:r>
                        <a:rPr lang="de-DE" sz="1400" dirty="0" smtClean="0">
                          <a:sym typeface="Wingdings" pitchFamily="2" charset="2"/>
                        </a:rPr>
                        <a:t>for volume changements in the distal end of the medipro</a:t>
                      </a:r>
                      <a:r>
                        <a:rPr lang="de-DE" sz="1400" baseline="30000" dirty="0" smtClean="0">
                          <a:sym typeface="Wingdings" pitchFamily="2" charset="2"/>
                        </a:rPr>
                        <a:t>® </a:t>
                      </a:r>
                      <a:r>
                        <a:rPr lang="de-DE" sz="1400" dirty="0" smtClean="0">
                          <a:sym typeface="Wingdings" pitchFamily="2" charset="2"/>
                        </a:rPr>
                        <a:t>Liner when decreasing of weight of the patient leads to limb shortages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tabLst>
                          <a:tab pos="261938" algn="l"/>
                        </a:tabLst>
                      </a:pPr>
                      <a:r>
                        <a:rPr lang="de-DE" sz="1400" dirty="0" smtClean="0">
                          <a:sym typeface="Wingdings" pitchFamily="2" charset="2"/>
                        </a:rPr>
                        <a:t>avoids cavities at the distal end by enlarging the distal surface of  liner </a:t>
                      </a:r>
                      <a:endParaRPr lang="de-DE" sz="1400" dirty="0">
                        <a:sym typeface="Wingdings" pitchFamily="2" charset="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Picture 9" descr="Silikonpads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/>
          <a:srcRect t="17361" b="11234"/>
          <a:stretch>
            <a:fillRect/>
          </a:stretch>
        </p:blipFill>
        <p:spPr bwMode="auto">
          <a:xfrm rot="10800000">
            <a:off x="1295400" y="3505200"/>
            <a:ext cx="3369330" cy="2421300"/>
          </a:xfrm>
          <a:prstGeom prst="rect">
            <a:avLst/>
          </a:prstGeom>
          <a:noFill/>
        </p:spPr>
      </p:pic>
      <p:pic>
        <p:nvPicPr>
          <p:cNvPr id="18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7924800" cy="1143000"/>
          </a:xfrm>
        </p:spPr>
        <p:txBody>
          <a:bodyPr>
            <a:noAutofit/>
          </a:bodyPr>
          <a:lstStyle/>
          <a:p>
            <a:pPr algn="ctr"/>
            <a:r>
              <a:rPr lang="de-DE" altLang="nl-NL" sz="3600" b="1" dirty="0">
                <a:solidFill>
                  <a:srgbClr val="FF0000"/>
                </a:solidFill>
              </a:rPr>
              <a:t>Amputees with phantom pain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3719513"/>
            <a:ext cx="9144000" cy="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3789363"/>
            <a:ext cx="9144000" cy="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3284538" y="2362200"/>
            <a:ext cx="2481262" cy="2159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3176588" y="2316163"/>
            <a:ext cx="2697162" cy="4572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>
              <a:latin typeface="Webdings" pitchFamily="18" charset="2"/>
            </a:endParaRP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3284538" y="2362200"/>
            <a:ext cx="2481262" cy="2159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3176588" y="2316163"/>
            <a:ext cx="2697162" cy="4572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>
              <a:latin typeface="Webdings" pitchFamily="18" charset="2"/>
            </a:endParaRP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3284538" y="2362200"/>
            <a:ext cx="2481262" cy="2159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3176588" y="2316163"/>
            <a:ext cx="2697162" cy="4572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>
              <a:latin typeface="Webdings" pitchFamily="18" charset="2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3284538" y="2362200"/>
            <a:ext cx="2481262" cy="2159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3176588" y="2316163"/>
            <a:ext cx="2697162" cy="457200"/>
          </a:xfrm>
          <a:prstGeom prst="rect">
            <a:avLst/>
          </a:prstGeom>
          <a:noFill/>
          <a:ln w="6985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endParaRPr lang="en-US">
              <a:latin typeface="Webdings" pitchFamily="18" charset="2"/>
            </a:endParaRPr>
          </a:p>
        </p:txBody>
      </p:sp>
      <p:pic>
        <p:nvPicPr>
          <p:cNvPr id="15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16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24" name="Diagram 23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Picture 24" descr="figfive1-231x300.gif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3600" y="3657600"/>
            <a:ext cx="2871216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 descr="hqdefault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7400" y="1600200"/>
            <a:ext cx="2871216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" descr="C:\Users\pushpanjali\Desktop\images.jpg">
            <a:hlinkClick r:id="rId11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21" name="Picture 20" descr="images (1).jpg"/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534785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153619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         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1371600" y="914400"/>
          <a:ext cx="7543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sp>
        <p:nvSpPr>
          <p:cNvPr id="9" name="Explosion 2 8"/>
          <p:cNvSpPr/>
          <p:nvPr/>
        </p:nvSpPr>
        <p:spPr>
          <a:xfrm rot="19867940">
            <a:off x="847236" y="320102"/>
            <a:ext cx="2930655" cy="1423072"/>
          </a:xfrm>
          <a:prstGeom prst="irregularSeal2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effectLst>
                  <a:glow rad="101600">
                    <a:srgbClr val="002060">
                      <a:alpha val="60000"/>
                    </a:srgbClr>
                  </a:glow>
                </a:effectLst>
              </a:rPr>
              <a:t>Innovative diverse Prosthetic &amp; Orthotic range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3" name="Picture 12" descr="download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0231" y="2209800"/>
            <a:ext cx="234369" cy="228600"/>
          </a:xfrm>
          <a:prstGeom prst="rect">
            <a:avLst/>
          </a:prstGeom>
        </p:spPr>
      </p:pic>
      <p:pic>
        <p:nvPicPr>
          <p:cNvPr id="14" name="Picture 13" descr="download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3124200"/>
            <a:ext cx="234369" cy="228600"/>
          </a:xfrm>
          <a:prstGeom prst="rect">
            <a:avLst/>
          </a:prstGeom>
        </p:spPr>
      </p:pic>
      <p:pic>
        <p:nvPicPr>
          <p:cNvPr id="17" name="Picture 16" descr="downloa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2831" y="4953000"/>
            <a:ext cx="234369" cy="228600"/>
          </a:xfrm>
          <a:prstGeom prst="rect">
            <a:avLst/>
          </a:prstGeom>
        </p:spPr>
      </p:pic>
      <p:pic>
        <p:nvPicPr>
          <p:cNvPr id="18" name="Picture 17" descr="downloa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4038600"/>
            <a:ext cx="234369" cy="228600"/>
          </a:xfrm>
          <a:prstGeom prst="rect">
            <a:avLst/>
          </a:prstGeom>
        </p:spPr>
      </p:pic>
      <p:pic>
        <p:nvPicPr>
          <p:cNvPr id="23" name="Picture 22" descr="download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2231" y="2209800"/>
            <a:ext cx="234369" cy="228600"/>
          </a:xfrm>
          <a:prstGeom prst="rect">
            <a:avLst/>
          </a:prstGeom>
        </p:spPr>
      </p:pic>
      <p:pic>
        <p:nvPicPr>
          <p:cNvPr id="25" name="Picture 24" descr="download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8231" y="2209800"/>
            <a:ext cx="234369" cy="228600"/>
          </a:xfrm>
          <a:prstGeom prst="rect">
            <a:avLst/>
          </a:prstGeom>
        </p:spPr>
      </p:pic>
      <p:pic>
        <p:nvPicPr>
          <p:cNvPr id="19" name="Picture 18" descr="download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3124200"/>
            <a:ext cx="234369" cy="228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43675" cy="79670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Liner RELAX 3C</a:t>
            </a:r>
            <a:endParaRPr lang="en-US" sz="3600" b="1" baseline="30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3009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22148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9147" y="941372"/>
            <a:ext cx="6661689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Liner for the relief of phantom pain with textile cover, thicker distal wall</a:t>
            </a:r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1981200"/>
            <a:ext cx="247802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images (1).jpg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763385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43000" y="1219200"/>
            <a:ext cx="7772400" cy="4191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1600" dirty="0">
                <a:solidFill>
                  <a:srgbClr val="D60093"/>
                </a:solidFill>
              </a:rPr>
              <a:t/>
            </a:r>
            <a:br>
              <a:rPr lang="en-GB" sz="1600" dirty="0">
                <a:solidFill>
                  <a:srgbClr val="D60093"/>
                </a:solidFill>
              </a:rPr>
            </a:br>
            <a:r>
              <a:rPr lang="en-GB" sz="1600" dirty="0" smtClean="0">
                <a:solidFill>
                  <a:srgbClr val="D60093"/>
                </a:solidFill>
              </a:rPr>
              <a:t/>
            </a:r>
            <a:br>
              <a:rPr lang="en-GB" sz="1600" dirty="0" smtClean="0">
                <a:solidFill>
                  <a:srgbClr val="D60093"/>
                </a:solidFill>
              </a:rPr>
            </a:br>
            <a:r>
              <a:rPr lang="en-GB" sz="1300" dirty="0" err="1" smtClean="0">
                <a:solidFill>
                  <a:schemeClr val="tx1"/>
                </a:solidFill>
              </a:rPr>
              <a:t>medipro</a:t>
            </a:r>
            <a:r>
              <a:rPr lang="en-GB" sz="1300" baseline="30000" dirty="0">
                <a:solidFill>
                  <a:schemeClr val="tx1"/>
                </a:solidFill>
              </a:rPr>
              <a:t>®</a:t>
            </a:r>
            <a:r>
              <a:rPr lang="en-GB" sz="1300" dirty="0">
                <a:solidFill>
                  <a:schemeClr val="tx1"/>
                </a:solidFill>
              </a:rPr>
              <a:t> Liner </a:t>
            </a:r>
            <a:r>
              <a:rPr lang="en-GB" sz="1300" dirty="0" smtClean="0">
                <a:solidFill>
                  <a:schemeClr val="tx1"/>
                </a:solidFill>
              </a:rPr>
              <a:t/>
            </a:r>
            <a:br>
              <a:rPr lang="en-GB" sz="1300" dirty="0" smtClean="0">
                <a:solidFill>
                  <a:schemeClr val="tx1"/>
                </a:solidFill>
              </a:rPr>
            </a:br>
            <a:r>
              <a:rPr lang="en-GB" sz="1300" dirty="0" smtClean="0">
                <a:solidFill>
                  <a:schemeClr val="tx1"/>
                </a:solidFill>
              </a:rPr>
              <a:t>RELAX </a:t>
            </a:r>
            <a:r>
              <a:rPr lang="en-GB" sz="1300" dirty="0">
                <a:solidFill>
                  <a:schemeClr val="tx1"/>
                </a:solidFill>
              </a:rPr>
              <a:t/>
            </a:r>
            <a:br>
              <a:rPr lang="en-GB" sz="13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2400" dirty="0">
                <a:solidFill>
                  <a:schemeClr val="tx1"/>
                </a:solidFill>
              </a:rPr>
              <a:t/>
            </a:r>
            <a:br>
              <a:rPr lang="en-GB" sz="2400" dirty="0">
                <a:solidFill>
                  <a:schemeClr val="tx1"/>
                </a:solidFill>
              </a:rPr>
            </a:br>
            <a:r>
              <a:rPr lang="en-GB" sz="1900" b="0" dirty="0">
                <a:solidFill>
                  <a:schemeClr val="tx1"/>
                </a:solidFill>
              </a:rPr>
              <a:t/>
            </a:r>
            <a:br>
              <a:rPr lang="en-GB" sz="1900" b="0" dirty="0">
                <a:solidFill>
                  <a:schemeClr val="tx1"/>
                </a:solidFill>
              </a:rPr>
            </a:br>
            <a:r>
              <a:rPr lang="en-GB" sz="1900" b="0" dirty="0">
                <a:solidFill>
                  <a:schemeClr val="tx1"/>
                </a:solidFill>
              </a:rPr>
              <a:t/>
            </a:r>
            <a:br>
              <a:rPr lang="en-GB" sz="1900" b="0" dirty="0">
                <a:solidFill>
                  <a:schemeClr val="tx1"/>
                </a:solidFill>
              </a:rPr>
            </a:br>
            <a:r>
              <a:rPr lang="en-GB" sz="1900" b="0" dirty="0">
                <a:solidFill>
                  <a:schemeClr val="tx1"/>
                </a:solidFill>
              </a:rPr>
              <a:t/>
            </a:r>
            <a:br>
              <a:rPr lang="en-GB" sz="1900" b="0" dirty="0">
                <a:solidFill>
                  <a:schemeClr val="tx1"/>
                </a:solidFill>
              </a:rPr>
            </a:br>
            <a:r>
              <a:rPr lang="en-GB" sz="1900" b="0" dirty="0" smtClean="0">
                <a:solidFill>
                  <a:schemeClr val="tx1"/>
                </a:solidFill>
              </a:rPr>
              <a:t>	                 </a:t>
            </a:r>
            <a:r>
              <a:rPr lang="en-GB" sz="1300" dirty="0" err="1" smtClean="0">
                <a:solidFill>
                  <a:schemeClr val="tx1"/>
                </a:solidFill>
              </a:rPr>
              <a:t>medipro</a:t>
            </a:r>
            <a:r>
              <a:rPr lang="en-GB" sz="1300" baseline="30000" dirty="0">
                <a:solidFill>
                  <a:schemeClr val="tx1"/>
                </a:solidFill>
              </a:rPr>
              <a:t>®</a:t>
            </a:r>
            <a:r>
              <a:rPr lang="en-GB" sz="1300" dirty="0">
                <a:solidFill>
                  <a:schemeClr val="tx1"/>
                </a:solidFill>
              </a:rPr>
              <a:t> RELAX Night Care</a:t>
            </a:r>
            <a:br>
              <a:rPr lang="en-GB" sz="1300" dirty="0">
                <a:solidFill>
                  <a:schemeClr val="tx1"/>
                </a:solidFill>
              </a:rPr>
            </a:br>
            <a:r>
              <a:rPr lang="en-GB" sz="1300" dirty="0" smtClean="0">
                <a:solidFill>
                  <a:schemeClr val="tx1"/>
                </a:solidFill>
              </a:rPr>
              <a:t>	                         </a:t>
            </a:r>
            <a:r>
              <a:rPr lang="en-GB" sz="1300" b="0" dirty="0" smtClean="0">
                <a:solidFill>
                  <a:schemeClr val="tx1"/>
                </a:solidFill>
              </a:rPr>
              <a:t>stump </a:t>
            </a:r>
            <a:r>
              <a:rPr lang="en-GB" sz="1300" b="0" dirty="0">
                <a:solidFill>
                  <a:schemeClr val="tx1"/>
                </a:solidFill>
              </a:rPr>
              <a:t>sock for the night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>                  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sp>
        <p:nvSpPr>
          <p:cNvPr id="494597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nl-NL" sz="3600" b="1" dirty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Umbrellan® product range</a:t>
            </a:r>
          </a:p>
        </p:txBody>
      </p:sp>
      <p:pic>
        <p:nvPicPr>
          <p:cNvPr id="494599" name="Picture 7" descr="Socke_NEU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4639510" y="3048000"/>
            <a:ext cx="17612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943600" y="1676400"/>
            <a:ext cx="22098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err="1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medipro</a:t>
            </a:r>
            <a:r>
              <a:rPr lang="en-GB" sz="13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® Liner RELAX TF </a:t>
            </a:r>
            <a:br>
              <a:rPr lang="en-GB" sz="13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GB" sz="1300" dirty="0" err="1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transfemoral</a:t>
            </a:r>
            <a:r>
              <a:rPr lang="en-GB" sz="13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-liner with coating</a:t>
            </a:r>
            <a:endParaRPr lang="en-US" sz="1300" dirty="0" smtClean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09800" y="1304925"/>
            <a:ext cx="771525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1371600"/>
            <a:ext cx="9620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11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4" name="Picture 3" descr="C:\Users\pushpanjali\Desktop\images.jpg">
            <a:hlinkClick r:id="rId8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 advTm="4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OFM1_IKF_USA_rgb_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4863" y="1447800"/>
            <a:ext cx="2268537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498080" cy="685800"/>
          </a:xfrm>
        </p:spPr>
        <p:txBody>
          <a:bodyPr>
            <a:normAutofit/>
          </a:bodyPr>
          <a:lstStyle/>
          <a:p>
            <a:pPr algn="ctr"/>
            <a:r>
              <a:rPr lang="de-DE" altLang="nl-NL" sz="3600" b="1" dirty="0" smtClean="0">
                <a:solidFill>
                  <a:srgbClr val="FF0000"/>
                </a:solidFill>
              </a:rPr>
              <a:t>medi IKF adapter</a:t>
            </a:r>
          </a:p>
        </p:txBody>
      </p:sp>
      <p:pic>
        <p:nvPicPr>
          <p:cNvPr id="55302" name="Picture 6" descr="oh5_IKFadapter_ganz_rgb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33688"/>
            <a:ext cx="21605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069148" y="941372"/>
            <a:ext cx="6010526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Knee joint adapter for initial knee flexion</a:t>
            </a:r>
          </a:p>
        </p:txBody>
      </p:sp>
      <p:pic>
        <p:nvPicPr>
          <p:cNvPr id="19" name="Picture 3" descr="C:\Users\pushpanjali\Desktop\images.jpg">
            <a:hlinkClick r:id="rId12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772400" y="53771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16173</a:t>
            </a:r>
            <a:endParaRPr lang="en-US" sz="11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498080" cy="685800"/>
          </a:xfrm>
        </p:spPr>
        <p:txBody>
          <a:bodyPr>
            <a:normAutofit/>
          </a:bodyPr>
          <a:lstStyle/>
          <a:p>
            <a:pPr algn="ctr"/>
            <a:r>
              <a:rPr lang="de-DE" altLang="nl-NL" sz="3600" b="1" dirty="0" smtClean="0">
                <a:solidFill>
                  <a:srgbClr val="FF0000"/>
                </a:solidFill>
              </a:rPr>
              <a:t>medi sliding adapter</a:t>
            </a:r>
          </a:p>
        </p:txBody>
      </p:sp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5334000" y="6305550"/>
            <a:ext cx="32766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95400" y="941372"/>
            <a:ext cx="5555674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Adapters for later prosthesis realignment</a:t>
            </a:r>
          </a:p>
        </p:txBody>
      </p:sp>
      <p:pic>
        <p:nvPicPr>
          <p:cNvPr id="19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620000" y="43103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14275</a:t>
            </a:r>
            <a:endParaRPr lang="en-US" sz="1100" b="1" i="1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7400" y="1981200"/>
            <a:ext cx="272147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2727325" y="2224088"/>
            <a:ext cx="1260475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10" name="Picture 7" descr="M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8336" y="1295400"/>
            <a:ext cx="131673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ooter Placeholder 6"/>
          <p:cNvSpPr txBox="1">
            <a:spLocks/>
          </p:cNvSpPr>
          <p:nvPr/>
        </p:nvSpPr>
        <p:spPr>
          <a:xfrm>
            <a:off x="5257800" y="6305550"/>
            <a:ext cx="33528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Pushpanjali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219200" y="0"/>
            <a:ext cx="6543675" cy="7967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Socket adapters</a:t>
            </a: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" name="Picture 14" descr="M7184003Armschaftadapter1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295400"/>
            <a:ext cx="131673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6" descr="M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6136" y="1284030"/>
            <a:ext cx="131673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M719100M723401_Kombi3Arm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1864" y="3505201"/>
            <a:ext cx="131673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13" descr="M727400_4arm_Adapter136k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88864" y="3507418"/>
            <a:ext cx="131673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 rot="16200000">
            <a:off x="2623431" y="2484187"/>
            <a:ext cx="607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8298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630754" y="4697555"/>
            <a:ext cx="600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7439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256087" y="4653670"/>
            <a:ext cx="683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6158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045326" y="2441385"/>
            <a:ext cx="6403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7439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7407266" y="2446086"/>
            <a:ext cx="683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2687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76400" y="1295401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FF00"/>
                </a:solidFill>
              </a:rPr>
              <a:t>3-arm socket 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1295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</a:rPr>
              <a:t>4-hole adapter with </a:t>
            </a:r>
          </a:p>
          <a:p>
            <a:r>
              <a:rPr lang="en-US" sz="1000" b="1" dirty="0" smtClean="0">
                <a:solidFill>
                  <a:srgbClr val="FFFF00"/>
                </a:solidFill>
              </a:rPr>
              <a:t>pyramid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12954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</a:rPr>
              <a:t>4-hole adapter with </a:t>
            </a:r>
          </a:p>
          <a:p>
            <a:r>
              <a:rPr lang="en-US" sz="1000" b="1" dirty="0" smtClean="0">
                <a:solidFill>
                  <a:srgbClr val="FFFF00"/>
                </a:solidFill>
              </a:rPr>
              <a:t>Pyramid receiver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1864" y="350520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FF00"/>
                </a:solidFill>
              </a:rPr>
              <a:t>3-arm socket, with pyramid receiver 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88864" y="3431218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FF00"/>
                </a:solidFill>
              </a:rPr>
              <a:t>4-arm socket, with pyramid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2727325" y="2224088"/>
            <a:ext cx="1260475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1" name="Footer Placeholder 6"/>
          <p:cNvSpPr txBox="1">
            <a:spLocks/>
          </p:cNvSpPr>
          <p:nvPr/>
        </p:nvSpPr>
        <p:spPr>
          <a:xfrm>
            <a:off x="5257800" y="6305550"/>
            <a:ext cx="33528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Copyright © 2015 Pushpanjali medi India Pvt. Ltd.  	All Rights Reserved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19201" y="193895"/>
            <a:ext cx="4190999" cy="7967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Tibial adapter</a:t>
            </a: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5" descr="M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264" y="1066800"/>
            <a:ext cx="1469136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3733800" y="3013295"/>
            <a:ext cx="4648200" cy="7967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Foot adapter</a:t>
            </a: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" name="Picture 10" descr="M_714_400Sachfussadapt136k"/>
          <p:cNvPicPr preferRelativeResize="0">
            <a:picLocks noGrp="1" noChangeArrowheads="1"/>
          </p:cNvPicPr>
          <p:nvPr>
            <p:ph sz="quarter" idx="1"/>
          </p:nvPr>
        </p:nvPicPr>
        <p:blipFill>
          <a:blip r:embed="rId5" cstate="print"/>
          <a:srcRect l="12170" t="26274" r="13158" b="31712"/>
          <a:stretch>
            <a:fillRect/>
          </a:stretch>
        </p:blipFill>
        <p:spPr>
          <a:xfrm>
            <a:off x="5465064" y="3810000"/>
            <a:ext cx="1392936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pushpanjali\Desktop\images.jpg">
            <a:hlinkClick r:id="rId6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16200000">
            <a:off x="4984523" y="5073878"/>
            <a:ext cx="609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3292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993094" y="2339249"/>
            <a:ext cx="592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4814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0800" y="9906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FF00"/>
                </a:solidFill>
              </a:rPr>
              <a:t>Screw adapter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10200" y="3810000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FFFF00"/>
                </a:solidFill>
              </a:rPr>
              <a:t>SACH Foot adapter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436999" y="5069202"/>
            <a:ext cx="600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  3292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541399" y="2249801"/>
            <a:ext cx="6002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i="1" dirty="0" smtClean="0">
                <a:solidFill>
                  <a:schemeClr val="bg1"/>
                </a:solidFill>
              </a:rPr>
              <a:t>Rs. 4814</a:t>
            </a:r>
            <a:endParaRPr lang="en-US" sz="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1019175" y="1222719"/>
          <a:ext cx="4772025" cy="4416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9148" y="788972"/>
            <a:ext cx="4645852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  Air expulsion valve for vacuum socket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9400" y="152400"/>
            <a:ext cx="3831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vaccu</a:t>
            </a:r>
            <a:r>
              <a:rPr lang="en-US" sz="3600" b="1" dirty="0" smtClean="0">
                <a:solidFill>
                  <a:srgbClr val="FF0000"/>
                </a:solidFill>
              </a:rPr>
              <a:t> valve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2400" y="46913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Rs.. 1829 </a:t>
            </a:r>
            <a:endParaRPr lang="en-US" sz="1100" b="1" i="1" dirty="0"/>
          </a:p>
        </p:txBody>
      </p:sp>
      <p:pic>
        <p:nvPicPr>
          <p:cNvPr id="16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24600" y="3962400"/>
            <a:ext cx="914400" cy="68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68351" y="2590800"/>
            <a:ext cx="1337449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72200" y="1433232"/>
            <a:ext cx="1028700" cy="8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50723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4629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152400"/>
            <a:ext cx="399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Genu</a:t>
            </a:r>
            <a:r>
              <a:rPr lang="en-US" sz="3600" b="1" dirty="0" smtClean="0">
                <a:solidFill>
                  <a:srgbClr val="FF0000"/>
                </a:solidFill>
              </a:rPr>
              <a:t> sleeve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1019175" y="1371600"/>
          <a:ext cx="477202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71600" y="941457"/>
            <a:ext cx="5791200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Suspension sleeve for use in a vacuum socket system</a:t>
            </a:r>
          </a:p>
        </p:txBody>
      </p:sp>
      <p:pic>
        <p:nvPicPr>
          <p:cNvPr id="20" name="Picture 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79008" y="1828802"/>
            <a:ext cx="2871216" cy="32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6400800" y="5029201"/>
            <a:ext cx="1780309" cy="30479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0" y="47675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7217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19400" y="76200"/>
            <a:ext cx="325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valve set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1019175" y="1298919"/>
          <a:ext cx="4772025" cy="4492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602548" y="788972"/>
            <a:ext cx="3655252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Helps in vacuum suspension</a:t>
            </a:r>
          </a:p>
        </p:txBody>
      </p:sp>
      <p:pic>
        <p:nvPicPr>
          <p:cNvPr id="24" name="Picture 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2057400"/>
            <a:ext cx="3276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43825" y="4767590"/>
            <a:ext cx="8667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13226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152400"/>
            <a:ext cx="569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medi</a:t>
            </a:r>
            <a:r>
              <a:rPr lang="en-US" sz="3600" b="1" dirty="0" smtClean="0">
                <a:solidFill>
                  <a:srgbClr val="FF0000"/>
                </a:solidFill>
              </a:rPr>
              <a:t> modular clutch lock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20" name="Diagram 19"/>
          <p:cNvGraphicFramePr/>
          <p:nvPr/>
        </p:nvGraphicFramePr>
        <p:xfrm>
          <a:off x="1019175" y="1524000"/>
          <a:ext cx="4772025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905000" y="941457"/>
            <a:ext cx="2133600" cy="3539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For lamination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72200" y="5791200"/>
            <a:ext cx="2514600" cy="304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sz="1400" b="1" dirty="0" err="1" smtClean="0">
                <a:solidFill>
                  <a:srgbClr val="FF0000"/>
                </a:solidFill>
              </a:rPr>
              <a:t>medi</a:t>
            </a:r>
            <a:r>
              <a:rPr lang="en-US" sz="1400" b="1" dirty="0" smtClean="0">
                <a:solidFill>
                  <a:srgbClr val="FF0000"/>
                </a:solidFill>
              </a:rPr>
              <a:t> modular clutch lock</a:t>
            </a:r>
            <a:endParaRPr kumimoji="0" lang="en-US" sz="13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Picture 3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39384" y="2209800"/>
            <a:ext cx="325221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990600" y="115888"/>
            <a:ext cx="5638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8858" name="Picture 10" descr="Stumpfkompressionsstrumpf_k"/>
          <p:cNvPicPr>
            <a:picLocks noChangeAspect="1" noChangeArrowheads="1"/>
          </p:cNvPicPr>
          <p:nvPr/>
        </p:nvPicPr>
        <p:blipFill>
          <a:blip r:embed="rId2" cstate="print"/>
          <a:srcRect l="24344" r="20874" b="6517"/>
          <a:stretch>
            <a:fillRect/>
          </a:stretch>
        </p:blipFill>
        <p:spPr bwMode="auto">
          <a:xfrm>
            <a:off x="7239000" y="1905000"/>
            <a:ext cx="1676400" cy="2935288"/>
          </a:xfrm>
          <a:prstGeom prst="rect">
            <a:avLst/>
          </a:prstGeom>
          <a:noFill/>
        </p:spPr>
      </p:pic>
      <p:pic>
        <p:nvPicPr>
          <p:cNvPr id="78859" name="Picture 11" descr="Stumpfkompressionsstrumpf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2036763" cy="4151313"/>
          </a:xfrm>
          <a:prstGeom prst="rect">
            <a:avLst/>
          </a:prstGeom>
          <a:noFill/>
        </p:spPr>
      </p:pic>
      <p:pic>
        <p:nvPicPr>
          <p:cNvPr id="9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6019800"/>
            <a:ext cx="685800" cy="685800"/>
          </a:xfrm>
          <a:prstGeom prst="rect">
            <a:avLst/>
          </a:prstGeom>
          <a:noFill/>
        </p:spPr>
      </p:pic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219200" y="0"/>
            <a:ext cx="6543675" cy="79670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de-DE" sz="3600" b="1" dirty="0" smtClean="0">
                <a:solidFill>
                  <a:srgbClr val="FF0000"/>
                </a:solidFill>
              </a:rPr>
              <a:t>Stump Shrinkers</a:t>
            </a:r>
            <a:endParaRPr kumimoji="0" lang="en-US" sz="3600" b="1" i="0" u="none" strike="noStrike" kern="1200" cap="none" spc="0" normalizeH="0" baseline="30000" noProof="0" dirty="0" smtClean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195058" y="941372"/>
            <a:ext cx="451994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Gradual compression stockings for amputees</a:t>
            </a:r>
          </a:p>
        </p:txBody>
      </p:sp>
      <p:pic>
        <p:nvPicPr>
          <p:cNvPr id="18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4" name="Picture 13" descr="images (1).jpg"/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7200" y="5839584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Final Product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innovation-imag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10400" y="1524000"/>
            <a:ext cx="15240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pushpajali\Desktop\20464e8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600200"/>
            <a:ext cx="1524000" cy="229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pushpajali\Desktop\7ab08d0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600200"/>
            <a:ext cx="1524000" cy="229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Users\pushpajali\Desktop\Pushpanjali Web Content\Pushpanjali website download\images\medipro\innovation-imag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524000"/>
            <a:ext cx="14478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Users\pushpajali\Desktop\P&amp;O Images\transition pha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191000"/>
            <a:ext cx="3129643" cy="175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pushpajali\Desktop\P&amp;O Images\final produc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267200"/>
            <a:ext cx="1857246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6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320"/>
            <a:ext cx="7638288" cy="102108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Rehabilitation training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pushpajali\Desktop\P&amp;O Images\stage 7-trial and adjust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1550" y="3505200"/>
            <a:ext cx="1543050" cy="224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pushpajali\Desktop\P&amp;O Images\stage 8-advanced gait trai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1524000"/>
            <a:ext cx="2009775" cy="1505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pushpajali\Desktop\P&amp;O Images\stage 6- gait trai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203461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Diagram 9"/>
          <p:cNvGraphicFramePr/>
          <p:nvPr/>
        </p:nvGraphicFramePr>
        <p:xfrm>
          <a:off x="990600" y="1524000"/>
          <a:ext cx="3733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4" name="Picture 6" descr="E:\Images\lower_limb_treatment_cycle_rehabilitation_16_9_teaser_onecolumn-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7640" y="3581400"/>
            <a:ext cx="2271045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5943600"/>
            <a:ext cx="685800" cy="685800"/>
          </a:xfrm>
          <a:prstGeom prst="rect">
            <a:avLst/>
          </a:prstGeom>
          <a:noFill/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181600" y="6305550"/>
            <a:ext cx="34290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3" descr="C:\Users\pushpanjali\Desktop\images.jpg">
            <a:hlinkClick r:id="rId12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8153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0"/>
            <a:ext cx="1524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762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98806" y="0"/>
            <a:ext cx="7441809" cy="79670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Comfort SCS</a:t>
            </a:r>
            <a:endParaRPr lang="en-US" sz="3200" b="1" baseline="30000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059" y="941372"/>
            <a:ext cx="424913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new generation of Stump </a:t>
            </a:r>
            <a:r>
              <a:rPr lang="en-US" dirty="0" err="1" smtClean="0"/>
              <a:t>Shrinkers</a:t>
            </a:r>
            <a:endParaRPr lang="en-US" dirty="0" smtClean="0"/>
          </a:p>
        </p:txBody>
      </p:sp>
      <p:graphicFrame>
        <p:nvGraphicFramePr>
          <p:cNvPr id="6" name="Diagram 5"/>
          <p:cNvGraphicFramePr/>
          <p:nvPr/>
        </p:nvGraphicFramePr>
        <p:xfrm>
          <a:off x="1019175" y="1451319"/>
          <a:ext cx="4772025" cy="427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91400" y="5334000"/>
            <a:ext cx="101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i="1" dirty="0" smtClean="0"/>
              <a:t>Rs. 2263(AK)</a:t>
            </a:r>
          </a:p>
          <a:p>
            <a:pPr algn="r"/>
            <a:r>
              <a:rPr lang="en-US" sz="1100" b="1" i="1" dirty="0" smtClean="0"/>
              <a:t>Rs. 2389(BK)</a:t>
            </a:r>
            <a:endParaRPr lang="en-US" sz="11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pic>
        <p:nvPicPr>
          <p:cNvPr id="19" name="Picture 3" descr="C:\Users\pushpanjali\Desktop\images.jpg">
            <a:hlinkClick r:id="rId9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3" name="Picture 12" descr="image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1752600"/>
            <a:ext cx="2486025" cy="35812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57800" y="6305550"/>
            <a:ext cx="33528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</a:t>
            </a:r>
            <a:r>
              <a:rPr lang="en-US" smtClean="0">
                <a:solidFill>
                  <a:srgbClr val="0070C0"/>
                </a:solidFill>
              </a:rPr>
              <a:t>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43600"/>
            <a:ext cx="685800" cy="685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6775" y="176213"/>
            <a:ext cx="514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83756" y="5978769"/>
            <a:ext cx="1438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66"/>
                </a:solidFill>
              </a:rPr>
              <a:t>medi.I</a:t>
            </a:r>
            <a:r>
              <a:rPr lang="en-US" sz="1200" b="1" dirty="0" smtClean="0">
                <a:solidFill>
                  <a:srgbClr val="FF0066"/>
                </a:solidFill>
              </a:rPr>
              <a:t> feel better</a:t>
            </a:r>
            <a:endParaRPr lang="en-US" sz="1200" b="1" dirty="0">
              <a:solidFill>
                <a:srgbClr val="FF0066"/>
              </a:solidFill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1219200" y="990600"/>
          <a:ext cx="5410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Cloud Callout 21"/>
          <p:cNvSpPr/>
          <p:nvPr/>
        </p:nvSpPr>
        <p:spPr>
          <a:xfrm>
            <a:off x="1219200" y="381000"/>
            <a:ext cx="2057400" cy="1447800"/>
          </a:xfrm>
          <a:prstGeom prst="cloudCallou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hlinkClick r:id="rId9" action="ppaction://hlinksldjump"/>
              </a:rPr>
              <a:t>Anatomy &amp; Function</a:t>
            </a:r>
            <a:endParaRPr lang="en-US" sz="1600" dirty="0" smtClean="0"/>
          </a:p>
        </p:txBody>
      </p:sp>
      <p:pic>
        <p:nvPicPr>
          <p:cNvPr id="25" name="Picture 3" descr="C:\Users\pushpanjali\Desktop\images.jpg">
            <a:hlinkClick r:id="rId10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5723" y="1981200"/>
            <a:ext cx="3052077" cy="228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49808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Human feet - Anatomy</a:t>
            </a:r>
          </a:p>
        </p:txBody>
      </p:sp>
      <p:pic>
        <p:nvPicPr>
          <p:cNvPr id="5" name="Picture 3" descr="C:\Users\TORI\Downloads\download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990600"/>
            <a:ext cx="2780453" cy="2234293"/>
          </a:xfrm>
          <a:prstGeom prst="rect">
            <a:avLst/>
          </a:prstGeom>
          <a:noFill/>
        </p:spPr>
      </p:pic>
      <p:pic>
        <p:nvPicPr>
          <p:cNvPr id="6" name="Picture 4" descr="C:\Users\TORI\Downloads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3520" y="3352800"/>
            <a:ext cx="2926080" cy="2438400"/>
          </a:xfrm>
          <a:prstGeom prst="rect">
            <a:avLst/>
          </a:prstGeom>
          <a:noFill/>
        </p:spPr>
      </p:pic>
      <p:pic>
        <p:nvPicPr>
          <p:cNvPr id="8" name="Picture 2" descr="C:\Users\pushpajali\Desktop\Pushpanjali Web Content\Images\Pushpanja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6096000"/>
            <a:ext cx="685800" cy="685800"/>
          </a:xfrm>
          <a:prstGeom prst="rect">
            <a:avLst/>
          </a:prstGeom>
          <a:noFill/>
        </p:spPr>
      </p:pic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334000" y="6305550"/>
            <a:ext cx="3276600" cy="4762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Copyright © 2015 </a:t>
            </a:r>
            <a:r>
              <a:rPr lang="en-US" dirty="0" err="1" smtClean="0">
                <a:solidFill>
                  <a:srgbClr val="0070C0"/>
                </a:solidFill>
              </a:rPr>
              <a:t>Pushpanjali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medi</a:t>
            </a:r>
            <a:r>
              <a:rPr lang="en-US" dirty="0" smtClean="0">
                <a:solidFill>
                  <a:srgbClr val="0070C0"/>
                </a:solidFill>
              </a:rPr>
              <a:t> India Pvt. Ltd.  	All Rights Reserved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47800" y="1219200"/>
          <a:ext cx="4038600" cy="1788160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4038600"/>
              </a:tblGrid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26 bones &amp;  &gt;20 muscles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Sub-</a:t>
                      </a:r>
                      <a:r>
                        <a:rPr lang="en-US" sz="1400" dirty="0" err="1" smtClean="0"/>
                        <a:t>talar</a:t>
                      </a:r>
                      <a:r>
                        <a:rPr lang="en-US" sz="1400" dirty="0" smtClean="0"/>
                        <a:t>, mid-tarsal, first </a:t>
                      </a:r>
                      <a:r>
                        <a:rPr lang="en-US" sz="1400" dirty="0" err="1" smtClean="0"/>
                        <a:t>metatarso-phalangeal</a:t>
                      </a:r>
                      <a:r>
                        <a:rPr lang="en-US" sz="1400" dirty="0" smtClean="0"/>
                        <a:t> joint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Results in many complicated &amp; useful movements</a:t>
                      </a:r>
                    </a:p>
                  </a:txBody>
                  <a:tcPr/>
                </a:tc>
              </a:tr>
              <a:tr h="447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Permits flexion-extension, inversion-</a:t>
                      </a:r>
                      <a:r>
                        <a:rPr lang="en-US" sz="1400" dirty="0" err="1" smtClean="0"/>
                        <a:t>eversion</a:t>
                      </a:r>
                      <a:endParaRPr lang="en-US" sz="14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24400" y="3632200"/>
          <a:ext cx="3581400" cy="1854200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35814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/>
                        <a:t>Helps to stand &amp; balance base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/>
                        <a:t>Transfers body weight to ground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/>
                        <a:t>Adaptation in special circumstances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/>
                        <a:t>Flexibility help us to negotiate uneven terrain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1400" kern="1200" dirty="0" smtClean="0"/>
                        <a:t>Helps to propel forward-action of muscles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3" descr="C:\Users\pushpanjali\Desktop\images.jpg">
            <a:hlinkClick r:id="rId5" action="ppaction://hlinksldjump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8388" y="6138250"/>
            <a:ext cx="547734" cy="547734"/>
          </a:xfrm>
          <a:prstGeom prst="rect">
            <a:avLst/>
          </a:prstGeom>
          <a:noFill/>
        </p:spPr>
      </p:pic>
      <p:pic>
        <p:nvPicPr>
          <p:cNvPr id="12" name="Picture 11" descr="images (1)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800" y="5991985"/>
            <a:ext cx="987426" cy="180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ustom 6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92D050"/>
      </a:hlink>
      <a:folHlink>
        <a:srgbClr val="92D05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8197</TotalTime>
  <Words>3633</Words>
  <Application>Microsoft Office PowerPoint</Application>
  <PresentationFormat>On-screen Show (4:3)</PresentationFormat>
  <Paragraphs>905</Paragraphs>
  <Slides>62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Solstice</vt:lpstr>
      <vt:lpstr>                      Hi-tech Rehab Centre   (A Unit of       medi India Pvt. Ltd.)</vt:lpstr>
      <vt:lpstr>Slide 2</vt:lpstr>
      <vt:lpstr> Prosthetics &amp; Orthotics</vt:lpstr>
      <vt:lpstr>Slide 4</vt:lpstr>
      <vt:lpstr>          </vt:lpstr>
      <vt:lpstr>Slide 6</vt:lpstr>
      <vt:lpstr>Comfort SCS</vt:lpstr>
      <vt:lpstr>Slide 8</vt:lpstr>
      <vt:lpstr>Human feet - Anatomy</vt:lpstr>
      <vt:lpstr>Slide 10</vt:lpstr>
      <vt:lpstr>medi SACH foot</vt:lpstr>
      <vt:lpstr>medi single-axis foot</vt:lpstr>
      <vt:lpstr>medi DynaWalk M1</vt:lpstr>
      <vt:lpstr>medi panthera CF I</vt:lpstr>
      <vt:lpstr>medi panthera CF II</vt:lpstr>
      <vt:lpstr>          </vt:lpstr>
      <vt:lpstr>          </vt:lpstr>
      <vt:lpstr>Human knee – An understanding</vt:lpstr>
      <vt:lpstr>Prosthetic knee- functions</vt:lpstr>
      <vt:lpstr>Knee swing phase: basic information</vt:lpstr>
      <vt:lpstr>Swing phase control - performance</vt:lpstr>
      <vt:lpstr>medi monolock SE</vt:lpstr>
      <vt:lpstr>medi Haiti knee</vt:lpstr>
      <vt:lpstr>medi OM8 SE</vt:lpstr>
      <vt:lpstr>medi OFM2</vt:lpstr>
      <vt:lpstr>medi OFM1/KFM1</vt:lpstr>
      <vt:lpstr>medi OP2 SE</vt:lpstr>
      <vt:lpstr>medi OP4</vt:lpstr>
      <vt:lpstr>medi OP5/KP5</vt:lpstr>
      <vt:lpstr>medi OHP3/KHP3</vt:lpstr>
      <vt:lpstr>medi OH5/KH5</vt:lpstr>
      <vt:lpstr>medi OH6/KH6</vt:lpstr>
      <vt:lpstr>medi HM3</vt:lpstr>
      <vt:lpstr>Tibial Component</vt:lpstr>
      <vt:lpstr>medi Pylon</vt:lpstr>
      <vt:lpstr>medi Clever Bone</vt:lpstr>
      <vt:lpstr>medi ESSA</vt:lpstr>
      <vt:lpstr>medi Double adapter</vt:lpstr>
      <vt:lpstr>          </vt:lpstr>
      <vt:lpstr>Socket</vt:lpstr>
      <vt:lpstr>Revolution of transtibial socket</vt:lpstr>
      <vt:lpstr>Assessment &amp; Measurement</vt:lpstr>
      <vt:lpstr>Fabrication &amp; Assembling</vt:lpstr>
      <vt:lpstr>medi Residual limb socks</vt:lpstr>
      <vt:lpstr>Liner</vt:lpstr>
      <vt:lpstr>medi Liner SOFT C</vt:lpstr>
      <vt:lpstr>medi Liner AKOS TFS/TFC</vt:lpstr>
      <vt:lpstr>Slide 48</vt:lpstr>
      <vt:lpstr>Amputees with phantom pain</vt:lpstr>
      <vt:lpstr>medi Liner RELAX 3C</vt:lpstr>
      <vt:lpstr>  medipro® Liner  RELAX                         medipro® RELAX Night Care                           stump sock for the night                     </vt:lpstr>
      <vt:lpstr>medi IKF adapter</vt:lpstr>
      <vt:lpstr>medi sliding adapter</vt:lpstr>
      <vt:lpstr>Slide 54</vt:lpstr>
      <vt:lpstr>Slide 55</vt:lpstr>
      <vt:lpstr>Slide 56</vt:lpstr>
      <vt:lpstr>Slide 57</vt:lpstr>
      <vt:lpstr>Slide 58</vt:lpstr>
      <vt:lpstr>Slide 59</vt:lpstr>
      <vt:lpstr>Final Product</vt:lpstr>
      <vt:lpstr>Rehabilitation training</vt:lpstr>
      <vt:lpstr>Slide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pushpanjali</dc:creator>
  <cp:lastModifiedBy>pushpanjali</cp:lastModifiedBy>
  <cp:revision>654</cp:revision>
  <dcterms:created xsi:type="dcterms:W3CDTF">2006-08-16T00:00:00Z</dcterms:created>
  <dcterms:modified xsi:type="dcterms:W3CDTF">2016-04-08T07:19:22Z</dcterms:modified>
</cp:coreProperties>
</file>